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91" r:id="rId2"/>
    <p:sldId id="284" r:id="rId3"/>
    <p:sldId id="289" r:id="rId4"/>
    <p:sldId id="285" r:id="rId5"/>
    <p:sldId id="300" r:id="rId6"/>
    <p:sldId id="293" r:id="rId7"/>
    <p:sldId id="303" r:id="rId8"/>
    <p:sldId id="301" r:id="rId9"/>
    <p:sldId id="296" r:id="rId10"/>
    <p:sldId id="294" r:id="rId11"/>
    <p:sldId id="266" r:id="rId12"/>
    <p:sldId id="267" r:id="rId13"/>
    <p:sldId id="268" r:id="rId14"/>
    <p:sldId id="298" r:id="rId15"/>
    <p:sldId id="260" r:id="rId16"/>
    <p:sldId id="275" r:id="rId17"/>
    <p:sldId id="299" r:id="rId18"/>
    <p:sldId id="273" r:id="rId19"/>
    <p:sldId id="278" r:id="rId20"/>
    <p:sldId id="279" r:id="rId21"/>
    <p:sldId id="280" r:id="rId22"/>
    <p:sldId id="263" r:id="rId23"/>
    <p:sldId id="281" r:id="rId24"/>
    <p:sldId id="256" r:id="rId25"/>
    <p:sldId id="258" r:id="rId26"/>
    <p:sldId id="259" r:id="rId27"/>
    <p:sldId id="276" r:id="rId28"/>
    <p:sldId id="282" r:id="rId29"/>
    <p:sldId id="269" r:id="rId30"/>
    <p:sldId id="270" r:id="rId31"/>
    <p:sldId id="271" r:id="rId32"/>
    <p:sldId id="265" r:id="rId33"/>
    <p:sldId id="295" r:id="rId34"/>
    <p:sldId id="277" r:id="rId35"/>
    <p:sldId id="302" r:id="rId36"/>
    <p:sldId id="305" r:id="rId37"/>
    <p:sldId id="304" r:id="rId38"/>
    <p:sldId id="306" r:id="rId39"/>
    <p:sldId id="307" r:id="rId40"/>
    <p:sldId id="308" r:id="rId41"/>
    <p:sldId id="309" r:id="rId42"/>
    <p:sldId id="310" r:id="rId43"/>
    <p:sldId id="311" r:id="rId44"/>
    <p:sldId id="312" r:id="rId45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2"/>
    <p:restoredTop sz="94694"/>
  </p:normalViewPr>
  <p:slideViewPr>
    <p:cSldViewPr snapToGrid="0" snapToObjects="1">
      <p:cViewPr>
        <p:scale>
          <a:sx n="70" d="100"/>
          <a:sy n="70" d="100"/>
        </p:scale>
        <p:origin x="186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9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6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15.sv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27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81.png"/><Relationship Id="rId3" Type="http://schemas.openxmlformats.org/officeDocument/2006/relationships/image" Target="../media/image8.png"/><Relationship Id="rId7" Type="http://schemas.openxmlformats.org/officeDocument/2006/relationships/image" Target="../media/image221.png"/><Relationship Id="rId12" Type="http://schemas.openxmlformats.org/officeDocument/2006/relationships/image" Target="../media/image27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261.png"/><Relationship Id="rId5" Type="http://schemas.openxmlformats.org/officeDocument/2006/relationships/image" Target="../media/image29.png"/><Relationship Id="rId10" Type="http://schemas.openxmlformats.org/officeDocument/2006/relationships/image" Target="../media/image251.png"/><Relationship Id="rId4" Type="http://schemas.openxmlformats.org/officeDocument/2006/relationships/image" Target="../media/image9.svg"/><Relationship Id="rId9" Type="http://schemas.openxmlformats.org/officeDocument/2006/relationships/image" Target="../media/image241.png"/><Relationship Id="rId1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10.png"/><Relationship Id="rId21" Type="http://schemas.openxmlformats.org/officeDocument/2006/relationships/image" Target="../media/image200.png"/><Relationship Id="rId7" Type="http://schemas.openxmlformats.org/officeDocument/2006/relationships/image" Target="../media/image611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" Type="http://schemas.openxmlformats.org/officeDocument/2006/relationships/image" Target="../media/image113.png"/><Relationship Id="rId16" Type="http://schemas.openxmlformats.org/officeDocument/2006/relationships/image" Target="../media/image15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23" Type="http://schemas.openxmlformats.org/officeDocument/2006/relationships/image" Target="../media/image220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86.png"/><Relationship Id="rId14" Type="http://schemas.openxmlformats.org/officeDocument/2006/relationships/image" Target="../media/image130.png"/><Relationship Id="rId22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810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第二章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419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第五章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9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3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EB2051-8496-E041-89CD-D665ADF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2" y="3278761"/>
            <a:ext cx="13627100" cy="161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801DC-48A5-DB49-B508-76D47E85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92" y="527374"/>
            <a:ext cx="13550900" cy="166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B4CC5-4985-C44D-819D-45D004D3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2" y="5720306"/>
            <a:ext cx="13601700" cy="166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8812B8-0A71-1C46-812F-E6331767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92" y="9965752"/>
            <a:ext cx="135509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5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156346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6310D0-011F-494D-A956-61B91A5C1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8548" y="497721"/>
            <a:ext cx="7172478" cy="40742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DE9A5D5C-D91F-3041-BCC2-3D6688BD23E3}"/>
              </a:ext>
            </a:extLst>
          </p:cNvPr>
          <p:cNvSpPr/>
          <p:nvPr/>
        </p:nvSpPr>
        <p:spPr>
          <a:xfrm>
            <a:off x="5004054" y="6032358"/>
            <a:ext cx="3518844" cy="22144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Cambria Math" panose="02040503050406030204" pitchFamily="18" charset="0"/>
              </a:rPr>
              <a:t>签名申请者</a:t>
            </a:r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8E324E-932C-6245-AFA4-6E65401DEE2A}"/>
              </a:ext>
            </a:extLst>
          </p:cNvPr>
          <p:cNvSpPr/>
          <p:nvPr/>
        </p:nvSpPr>
        <p:spPr>
          <a:xfrm>
            <a:off x="5667508" y="6735145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消息盲化操作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1E909A-4707-924C-A762-7BE3F175FFE1}"/>
              </a:ext>
            </a:extLst>
          </p:cNvPr>
          <p:cNvSpPr/>
          <p:nvPr/>
        </p:nvSpPr>
        <p:spPr>
          <a:xfrm>
            <a:off x="5667507" y="7437932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签名去盲化操作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2E578B9-A1BD-5045-BFE5-106FBC011800}"/>
              </a:ext>
            </a:extLst>
          </p:cNvPr>
          <p:cNvSpPr/>
          <p:nvPr/>
        </p:nvSpPr>
        <p:spPr>
          <a:xfrm>
            <a:off x="9952741" y="6032358"/>
            <a:ext cx="3518844" cy="22144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Cambria Math" panose="02040503050406030204" pitchFamily="18" charset="0"/>
              </a:rPr>
              <a:t>签名者</a:t>
            </a:r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89409-7227-6D4E-8BBA-757887754D7A}"/>
              </a:ext>
            </a:extLst>
          </p:cNvPr>
          <p:cNvSpPr/>
          <p:nvPr/>
        </p:nvSpPr>
        <p:spPr>
          <a:xfrm>
            <a:off x="10616195" y="6735145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对盲化消息签名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5786CE9-5D03-E94E-88BF-3333CA79010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859443" y="7028656"/>
            <a:ext cx="2756752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675E2B3-3DEF-1446-A774-B5743AE74590}"/>
              </a:ext>
            </a:extLst>
          </p:cNvPr>
          <p:cNvSpPr txBox="1"/>
          <p:nvPr/>
        </p:nvSpPr>
        <p:spPr>
          <a:xfrm>
            <a:off x="8683821" y="6550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盲化消息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C325939-E6AB-F147-89D4-065E55CA07E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859442" y="7731443"/>
            <a:ext cx="3852720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0F992F0-CB0C-9D45-AF4B-7174C830553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712163" y="7322167"/>
            <a:ext cx="0" cy="409276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89B92E9-69CA-FE48-83CB-11E8E0911D7B}"/>
              </a:ext>
            </a:extLst>
          </p:cNvPr>
          <p:cNvSpPr txBox="1"/>
          <p:nvPr/>
        </p:nvSpPr>
        <p:spPr>
          <a:xfrm>
            <a:off x="8683821" y="7840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盲化签名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AF878B3-F6F1-0445-8781-F97066EB2EE5}"/>
              </a:ext>
            </a:extLst>
          </p:cNvPr>
          <p:cNvSpPr/>
          <p:nvPr/>
        </p:nvSpPr>
        <p:spPr>
          <a:xfrm>
            <a:off x="7896225" y="9243151"/>
            <a:ext cx="3518844" cy="16480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Cambria Math" panose="02040503050406030204" pitchFamily="18" charset="0"/>
              </a:rPr>
              <a:t>签名验证者</a:t>
            </a:r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261BB3E-D2F1-A544-A14D-83C256529EF7}"/>
              </a:ext>
            </a:extLst>
          </p:cNvPr>
          <p:cNvSpPr/>
          <p:nvPr/>
        </p:nvSpPr>
        <p:spPr>
          <a:xfrm>
            <a:off x="8559679" y="10067164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验证签名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F9E3747-912C-014A-B954-39CC3CF2F280}"/>
              </a:ext>
            </a:extLst>
          </p:cNvPr>
          <p:cNvCxnSpPr>
            <a:cxnSpLocks/>
          </p:cNvCxnSpPr>
          <p:nvPr/>
        </p:nvCxnSpPr>
        <p:spPr>
          <a:xfrm>
            <a:off x="6763475" y="10248181"/>
            <a:ext cx="1759423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D663597-356E-D940-BEA8-2F5723FEFD8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63475" y="8024954"/>
            <a:ext cx="0" cy="2223227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8845BEB-7247-AC43-9662-06B0555D2423}"/>
              </a:ext>
            </a:extLst>
          </p:cNvPr>
          <p:cNvSpPr txBox="1"/>
          <p:nvPr/>
        </p:nvSpPr>
        <p:spPr>
          <a:xfrm>
            <a:off x="6117143" y="8949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签名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74E671-A23B-1B4D-8AD9-5E075734572C}"/>
              </a:ext>
            </a:extLst>
          </p:cNvPr>
          <p:cNvSpPr/>
          <p:nvPr/>
        </p:nvSpPr>
        <p:spPr>
          <a:xfrm>
            <a:off x="2742713" y="8656129"/>
            <a:ext cx="1617882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待签名消息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C0C1B27-911E-4B47-B46C-E907A1618D6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551654" y="9243151"/>
            <a:ext cx="0" cy="1263823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14CA413-B089-2845-8955-583C24EBA683}"/>
              </a:ext>
            </a:extLst>
          </p:cNvPr>
          <p:cNvCxnSpPr>
            <a:cxnSpLocks/>
          </p:cNvCxnSpPr>
          <p:nvPr/>
        </p:nvCxnSpPr>
        <p:spPr>
          <a:xfrm>
            <a:off x="3551654" y="10506974"/>
            <a:ext cx="5008025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A292CB9-FDF3-534C-8BBF-2C345E0B6D7D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551654" y="7028656"/>
            <a:ext cx="0" cy="1627473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BF4366C-3C64-DE4E-8FB9-E1CA2161EA9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51653" y="7028656"/>
            <a:ext cx="2115855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5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6425900" y="3515194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310" y="3515193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072" y="4883453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2601" y="6251714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145510" y="4429593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3602710" y="4343744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3602710" y="5722404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3149801" y="5093226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602710" y="3972392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607001" y="6708914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556472" y="5340653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4427453" y="3601041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8990976" y="493324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9027059" y="5345362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10441775" y="3515193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10607615" y="3913249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1809405" y="3913248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10640241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1780863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11398743" y="4990876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11464168" y="4949671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11464168" y="5797853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6780836" y="7366680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149801" y="7166114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3127070" y="7841055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1748236" y="7166106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5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4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3419133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F1AE9A-0FF3-E343-92DC-80C27AFB44E9}"/>
              </a:ext>
            </a:extLst>
          </p:cNvPr>
          <p:cNvSpPr/>
          <p:nvPr/>
        </p:nvSpPr>
        <p:spPr>
          <a:xfrm>
            <a:off x="3925497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AAB02-8785-BF45-83CF-20C9C66AA222}"/>
              </a:ext>
            </a:extLst>
          </p:cNvPr>
          <p:cNvSpPr/>
          <p:nvPr/>
        </p:nvSpPr>
        <p:spPr>
          <a:xfrm>
            <a:off x="6587818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F7B1BD-9D9C-2F41-854F-7858086C0784}"/>
              </a:ext>
            </a:extLst>
          </p:cNvPr>
          <p:cNvSpPr/>
          <p:nvPr/>
        </p:nvSpPr>
        <p:spPr>
          <a:xfrm>
            <a:off x="3925497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B26C3-E258-E346-A6AA-863E01BFFD3C}"/>
              </a:ext>
            </a:extLst>
          </p:cNvPr>
          <p:cNvSpPr/>
          <p:nvPr/>
        </p:nvSpPr>
        <p:spPr>
          <a:xfrm>
            <a:off x="5380876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AE740-DF95-5044-85A3-CFDF23906E0F}"/>
              </a:ext>
            </a:extLst>
          </p:cNvPr>
          <p:cNvSpPr/>
          <p:nvPr/>
        </p:nvSpPr>
        <p:spPr>
          <a:xfrm>
            <a:off x="6853290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9283342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DCC881-3377-5947-B81D-0DB9EC4266E1}"/>
              </a:ext>
            </a:extLst>
          </p:cNvPr>
          <p:cNvSpPr/>
          <p:nvPr/>
        </p:nvSpPr>
        <p:spPr>
          <a:xfrm>
            <a:off x="9789706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C99C7D-7410-8D4D-BF39-B0D8A2525081}"/>
              </a:ext>
            </a:extLst>
          </p:cNvPr>
          <p:cNvSpPr/>
          <p:nvPr/>
        </p:nvSpPr>
        <p:spPr>
          <a:xfrm>
            <a:off x="12452027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272495-612D-9E40-B4D4-0AEA8CA98D3F}"/>
              </a:ext>
            </a:extLst>
          </p:cNvPr>
          <p:cNvSpPr/>
          <p:nvPr/>
        </p:nvSpPr>
        <p:spPr>
          <a:xfrm>
            <a:off x="9789706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A68E0-F32D-644E-AC5B-93A1B3762F59}"/>
              </a:ext>
            </a:extLst>
          </p:cNvPr>
          <p:cNvSpPr/>
          <p:nvPr/>
        </p:nvSpPr>
        <p:spPr>
          <a:xfrm>
            <a:off x="11245085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9C92F2-181D-144F-81D5-6208DE6AAC8D}"/>
              </a:ext>
            </a:extLst>
          </p:cNvPr>
          <p:cNvSpPr/>
          <p:nvPr/>
        </p:nvSpPr>
        <p:spPr>
          <a:xfrm>
            <a:off x="12717499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</p:cNvCxnSpPr>
          <p:nvPr/>
        </p:nvCxnSpPr>
        <p:spPr>
          <a:xfrm>
            <a:off x="2542372" y="6828503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A254CF-F1F7-1D49-8A2D-DA7ECE17F33F}"/>
              </a:ext>
            </a:extLst>
          </p:cNvPr>
          <p:cNvCxnSpPr>
            <a:cxnSpLocks/>
          </p:cNvCxnSpPr>
          <p:nvPr/>
        </p:nvCxnSpPr>
        <p:spPr>
          <a:xfrm>
            <a:off x="8406581" y="6848167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1225B7-5DCB-1646-A102-8A3AD9961936}"/>
              </a:ext>
            </a:extLst>
          </p:cNvPr>
          <p:cNvSpPr txBox="1"/>
          <p:nvPr/>
        </p:nvSpPr>
        <p:spPr>
          <a:xfrm>
            <a:off x="1233377" y="510362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hashchain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54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602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304828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149890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303733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3534FEB8-5392-AD42-A13A-C1181B98CA7A}"/>
              </a:ext>
            </a:extLst>
          </p:cNvPr>
          <p:cNvSpPr/>
          <p:nvPr/>
        </p:nvSpPr>
        <p:spPr>
          <a:xfrm>
            <a:off x="2849202" y="9509198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C0275B-A4AF-DB41-B1A8-7029CC20CC7E}"/>
              </a:ext>
            </a:extLst>
          </p:cNvPr>
          <p:cNvSpPr txBox="1"/>
          <p:nvPr/>
        </p:nvSpPr>
        <p:spPr>
          <a:xfrm>
            <a:off x="2919681" y="959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0BA2EA-6BE2-C640-A6AC-11102717B7D5}"/>
              </a:ext>
            </a:extLst>
          </p:cNvPr>
          <p:cNvGrpSpPr/>
          <p:nvPr/>
        </p:nvGrpSpPr>
        <p:grpSpPr>
          <a:xfrm>
            <a:off x="3251710" y="10038064"/>
            <a:ext cx="2003006" cy="487879"/>
            <a:chOff x="800703" y="2859644"/>
            <a:chExt cx="2003006" cy="48787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DFF8D2-D839-834A-AE9C-B325942F5485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0C6F450-112B-644B-9BF4-ED7F1B3F1B5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44AB123-348B-2F4F-910B-6D28DD9F7FA3}"/>
              </a:ext>
            </a:extLst>
          </p:cNvPr>
          <p:cNvGrpSpPr/>
          <p:nvPr/>
        </p:nvGrpSpPr>
        <p:grpSpPr>
          <a:xfrm>
            <a:off x="3251710" y="11251315"/>
            <a:ext cx="2003006" cy="487879"/>
            <a:chOff x="800703" y="2859644"/>
            <a:chExt cx="2003006" cy="48787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111B19-6C72-5345-B520-6ED94A6D6F8D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F8A5E05-983B-BF4F-A08B-4DE7E527535E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127A9AA-C1CE-C842-A415-DB25F47BA61F}"/>
              </a:ext>
            </a:extLst>
          </p:cNvPr>
          <p:cNvGrpSpPr/>
          <p:nvPr/>
        </p:nvGrpSpPr>
        <p:grpSpPr>
          <a:xfrm>
            <a:off x="3251710" y="11894900"/>
            <a:ext cx="2003006" cy="487879"/>
            <a:chOff x="815301" y="2873585"/>
            <a:chExt cx="200300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B0046F-E71A-D64D-A725-BFF2030C2431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599511C-C3C4-994E-BFB1-41846F495CCA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47F0F136-9068-BF48-88CB-088BE9D8CF1E}"/>
              </a:ext>
            </a:extLst>
          </p:cNvPr>
          <p:cNvSpPr/>
          <p:nvPr/>
        </p:nvSpPr>
        <p:spPr>
          <a:xfrm>
            <a:off x="3068418" y="10710611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231F00B-89FA-8C43-98A1-E60A8868FC3F}"/>
              </a:ext>
            </a:extLst>
          </p:cNvPr>
          <p:cNvSpPr txBox="1"/>
          <p:nvPr/>
        </p:nvSpPr>
        <p:spPr>
          <a:xfrm>
            <a:off x="3094289" y="10800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9CF23F-511A-1746-9FEA-4FB1CC81D154}"/>
              </a:ext>
            </a:extLst>
          </p:cNvPr>
          <p:cNvGrpSpPr/>
          <p:nvPr/>
        </p:nvGrpSpPr>
        <p:grpSpPr>
          <a:xfrm>
            <a:off x="5254716" y="10282004"/>
            <a:ext cx="1650668" cy="1492850"/>
            <a:chOff x="2067743" y="2689675"/>
            <a:chExt cx="1650668" cy="1492850"/>
          </a:xfrm>
        </p:grpSpPr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8831BB8F-43B4-514C-811A-7C51EDAAD5DE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2067743" y="2689675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38DB17B2-4793-2E46-9DCC-855F2F162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BDD0F73-A9B0-024F-ADA3-9C1503CDF313}"/>
              </a:ext>
            </a:extLst>
          </p:cNvPr>
          <p:cNvGrpSpPr/>
          <p:nvPr/>
        </p:nvGrpSpPr>
        <p:grpSpPr>
          <a:xfrm>
            <a:off x="6758348" y="11880959"/>
            <a:ext cx="2244076" cy="487879"/>
            <a:chOff x="6459108" y="4104590"/>
            <a:chExt cx="2244076" cy="48787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69D445E-9145-5E4B-994C-BBEE4EE3CF8E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858B4971-2D6B-C649-B011-94895F9A49FC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A7AF23F-2273-274D-B2B3-A51B0A81F616}"/>
              </a:ext>
            </a:extLst>
          </p:cNvPr>
          <p:cNvGrpSpPr/>
          <p:nvPr/>
        </p:nvGrpSpPr>
        <p:grpSpPr>
          <a:xfrm>
            <a:off x="10259782" y="9889445"/>
            <a:ext cx="2410807" cy="827811"/>
            <a:chOff x="270477" y="4168804"/>
            <a:chExt cx="2427928" cy="827811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3B0400F-71B6-EC43-ADD5-11A8DC2CB96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35FA568-715D-2F4E-9AB3-F1F747B4F58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989376E-0E9B-AE4E-8FDB-E66F0C579F94}"/>
              </a:ext>
            </a:extLst>
          </p:cNvPr>
          <p:cNvGrpSpPr/>
          <p:nvPr/>
        </p:nvGrpSpPr>
        <p:grpSpPr>
          <a:xfrm>
            <a:off x="8680243" y="10289428"/>
            <a:ext cx="1579539" cy="1492854"/>
            <a:chOff x="2164011" y="-1034604"/>
            <a:chExt cx="1579539" cy="1492854"/>
          </a:xfrm>
        </p:grpSpPr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AF09AD44-33BC-0940-ABEA-41313DCBCFBA}"/>
                </a:ext>
              </a:extLst>
            </p:cNvPr>
            <p:cNvCxnSpPr>
              <a:cxnSpLocks/>
              <a:stCxn id="78" idx="3"/>
              <a:endCxn id="68" idx="1"/>
            </p:cNvCxnSpPr>
            <p:nvPr/>
          </p:nvCxnSpPr>
          <p:spPr>
            <a:xfrm>
              <a:off x="2164011" y="-1034604"/>
              <a:ext cx="1579539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AD62AC43-2004-4543-BA94-513DD8402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D2610A6-289F-E54D-A7B9-C1756799AAE2}"/>
              </a:ext>
            </a:extLst>
          </p:cNvPr>
          <p:cNvGrpSpPr/>
          <p:nvPr/>
        </p:nvGrpSpPr>
        <p:grpSpPr>
          <a:xfrm>
            <a:off x="6838314" y="10045492"/>
            <a:ext cx="1850378" cy="487879"/>
            <a:chOff x="6459108" y="4104590"/>
            <a:chExt cx="1850378" cy="4878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1F8A83-4E97-9F41-9621-5534D0CC97B0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4BA9F8C-F57F-3442-93A0-E48128CBFDF9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/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/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27C917F-66CE-E944-85C3-91A1A704D809}"/>
              </a:ext>
            </a:extLst>
          </p:cNvPr>
          <p:cNvCxnSpPr>
            <a:cxnSpLocks/>
            <a:stCxn id="66" idx="1"/>
            <a:endCxn id="55" idx="3"/>
          </p:cNvCxnSpPr>
          <p:nvPr/>
        </p:nvCxnSpPr>
        <p:spPr>
          <a:xfrm flipH="1">
            <a:off x="5254716" y="12124895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/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/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0E88DBD-7025-6F44-B1DC-2A6405D4788E}"/>
              </a:ext>
            </a:extLst>
          </p:cNvPr>
          <p:cNvSpPr txBox="1"/>
          <p:nvPr/>
        </p:nvSpPr>
        <p:spPr>
          <a:xfrm>
            <a:off x="9189819" y="1173919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950274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1636425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9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8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2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308500-0804-C840-8440-D819359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1" y="1296755"/>
            <a:ext cx="6578600" cy="3670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E0C25-D24C-0341-BF47-B08B95F3EC8A}"/>
              </a:ext>
            </a:extLst>
          </p:cNvPr>
          <p:cNvSpPr/>
          <p:nvPr/>
        </p:nvSpPr>
        <p:spPr>
          <a:xfrm>
            <a:off x="1177107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59EA4-2D51-8A44-84EC-79AC965DD175}"/>
              </a:ext>
            </a:extLst>
          </p:cNvPr>
          <p:cNvSpPr/>
          <p:nvPr/>
        </p:nvSpPr>
        <p:spPr>
          <a:xfrm>
            <a:off x="2080359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1E0A16-4EFC-E64B-9F7C-53F5FB94995E}"/>
              </a:ext>
            </a:extLst>
          </p:cNvPr>
          <p:cNvSpPr/>
          <p:nvPr/>
        </p:nvSpPr>
        <p:spPr>
          <a:xfrm>
            <a:off x="3080826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44482-ACB6-C44A-9982-631E79FA3E59}"/>
              </a:ext>
            </a:extLst>
          </p:cNvPr>
          <p:cNvSpPr/>
          <p:nvPr/>
        </p:nvSpPr>
        <p:spPr>
          <a:xfrm>
            <a:off x="4360986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EAA525-8B08-8C40-B52F-948E489615FE}"/>
              </a:ext>
            </a:extLst>
          </p:cNvPr>
          <p:cNvSpPr/>
          <p:nvPr/>
        </p:nvSpPr>
        <p:spPr>
          <a:xfrm>
            <a:off x="2590728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FA3388-067F-4D46-ABAB-55BE94F55BFE}"/>
              </a:ext>
            </a:extLst>
          </p:cNvPr>
          <p:cNvSpPr/>
          <p:nvPr/>
        </p:nvSpPr>
        <p:spPr>
          <a:xfrm>
            <a:off x="2080359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0F43B1A-5AD5-6246-9501-F201546A562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90728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3E06967-47C2-1048-8F1A-64215F7CEDD9}"/>
              </a:ext>
            </a:extLst>
          </p:cNvPr>
          <p:cNvSpPr/>
          <p:nvPr/>
        </p:nvSpPr>
        <p:spPr>
          <a:xfrm>
            <a:off x="3709940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959D59-85A8-504B-91AA-6E3F89105F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63865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DAEECFE-BA67-0243-A8C3-AD7F91E3734E}"/>
              </a:ext>
            </a:extLst>
          </p:cNvPr>
          <p:cNvSpPr/>
          <p:nvPr/>
        </p:nvSpPr>
        <p:spPr>
          <a:xfrm>
            <a:off x="1459561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E436EA-C23D-D549-B80C-979EF9A64804}"/>
              </a:ext>
            </a:extLst>
          </p:cNvPr>
          <p:cNvSpPr/>
          <p:nvPr/>
        </p:nvSpPr>
        <p:spPr>
          <a:xfrm>
            <a:off x="2477356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7E5EC-97A7-F046-B928-46600C7862AA}"/>
              </a:ext>
            </a:extLst>
          </p:cNvPr>
          <p:cNvSpPr/>
          <p:nvPr/>
        </p:nvSpPr>
        <p:spPr>
          <a:xfrm>
            <a:off x="3543227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8CA47-97D1-5A46-8258-384E5C13CCF7}"/>
              </a:ext>
            </a:extLst>
          </p:cNvPr>
          <p:cNvSpPr/>
          <p:nvPr/>
        </p:nvSpPr>
        <p:spPr>
          <a:xfrm>
            <a:off x="4561022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92E4D7-082A-4048-80BC-774CF7CF235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43058" y="8257063"/>
            <a:ext cx="442869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DBB58DE-E056-FB45-83CE-798FB8D75229}"/>
              </a:ext>
            </a:extLst>
          </p:cNvPr>
          <p:cNvCxnSpPr>
            <a:cxnSpLocks/>
          </p:cNvCxnSpPr>
          <p:nvPr/>
        </p:nvCxnSpPr>
        <p:spPr>
          <a:xfrm flipV="1">
            <a:off x="3926724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4F9B6D-B2A0-4F48-A0AB-76F53A9BF3C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451335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3A478C8-8DFC-E745-A9C4-18B04FB7AD1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668073" y="8257063"/>
            <a:ext cx="192780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A9C3AA-17C4-9F49-B9FA-027D0A48A297}"/>
              </a:ext>
            </a:extLst>
          </p:cNvPr>
          <p:cNvSpPr/>
          <p:nvPr/>
        </p:nvSpPr>
        <p:spPr>
          <a:xfrm>
            <a:off x="1459561" y="976634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D2D0B2-81E8-2A4D-8038-A9B366AE5AD1}"/>
              </a:ext>
            </a:extLst>
          </p:cNvPr>
          <p:cNvCxnSpPr>
            <a:cxnSpLocks/>
            <a:stCxn id="38" idx="0"/>
            <a:endCxn id="21" idx="2"/>
          </p:cNvCxnSpPr>
          <p:nvPr/>
        </p:nvCxnSpPr>
        <p:spPr>
          <a:xfrm flipV="1">
            <a:off x="1843058" y="9154551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56A250-BE25-3840-9309-F73285E84747}"/>
              </a:ext>
            </a:extLst>
          </p:cNvPr>
          <p:cNvSpPr/>
          <p:nvPr/>
        </p:nvSpPr>
        <p:spPr>
          <a:xfrm>
            <a:off x="2481215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C093F79-C221-A84D-9146-09361A52823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864712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14F00BD-FF1B-1F47-9740-BD5DDD4A5CA1}"/>
              </a:ext>
            </a:extLst>
          </p:cNvPr>
          <p:cNvSpPr/>
          <p:nvPr/>
        </p:nvSpPr>
        <p:spPr>
          <a:xfrm>
            <a:off x="3543227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D4B2532-A38D-9A49-879B-540938F1DF33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926724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17872C-6235-2E48-A778-1E6399714FDB}"/>
              </a:ext>
            </a:extLst>
          </p:cNvPr>
          <p:cNvSpPr/>
          <p:nvPr/>
        </p:nvSpPr>
        <p:spPr>
          <a:xfrm>
            <a:off x="4561022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6E5844B-AEC7-C645-8F8C-A658078600C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44519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0FC3A-5CF0-C140-8B7A-929F3F1144DF}"/>
              </a:ext>
            </a:extLst>
          </p:cNvPr>
          <p:cNvSpPr/>
          <p:nvPr/>
        </p:nvSpPr>
        <p:spPr>
          <a:xfrm>
            <a:off x="6316968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650150-F6A5-F349-BF35-E50F71E0A3B2}"/>
              </a:ext>
            </a:extLst>
          </p:cNvPr>
          <p:cNvSpPr/>
          <p:nvPr/>
        </p:nvSpPr>
        <p:spPr>
          <a:xfrm>
            <a:off x="7220220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A37CB79-0A44-9F44-935C-0DCC6B06A23F}"/>
              </a:ext>
            </a:extLst>
          </p:cNvPr>
          <p:cNvSpPr/>
          <p:nvPr/>
        </p:nvSpPr>
        <p:spPr>
          <a:xfrm>
            <a:off x="8220687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79DAE5-CFBC-8E46-B1B2-A58A074B2951}"/>
              </a:ext>
            </a:extLst>
          </p:cNvPr>
          <p:cNvSpPr/>
          <p:nvPr/>
        </p:nvSpPr>
        <p:spPr>
          <a:xfrm>
            <a:off x="9500847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BBE6DBB-5C2B-984E-9FF8-4AC4E0406652}"/>
              </a:ext>
            </a:extLst>
          </p:cNvPr>
          <p:cNvSpPr/>
          <p:nvPr/>
        </p:nvSpPr>
        <p:spPr>
          <a:xfrm>
            <a:off x="7730589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76D2EA-B792-4142-BC29-898B095F4579}"/>
              </a:ext>
            </a:extLst>
          </p:cNvPr>
          <p:cNvSpPr/>
          <p:nvPr/>
        </p:nvSpPr>
        <p:spPr>
          <a:xfrm>
            <a:off x="7220220" y="7813930"/>
            <a:ext cx="1020737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FF56D8D-BFFB-B24A-B55E-5AEEAAF4B01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730589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AEEF071-5FC8-314B-8224-0B8857B09045}"/>
              </a:ext>
            </a:extLst>
          </p:cNvPr>
          <p:cNvSpPr/>
          <p:nvPr/>
        </p:nvSpPr>
        <p:spPr>
          <a:xfrm>
            <a:off x="8849801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C726A-B239-2441-B499-6F9005F465E4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903726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39B262E8-D58A-CA4B-88CB-A0E49C2A6A67}"/>
              </a:ext>
            </a:extLst>
          </p:cNvPr>
          <p:cNvSpPr/>
          <p:nvPr/>
        </p:nvSpPr>
        <p:spPr>
          <a:xfrm>
            <a:off x="8683088" y="871141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BBBBBD-E59F-DE4D-88CA-A5F9BDDD4BE1}"/>
              </a:ext>
            </a:extLst>
          </p:cNvPr>
          <p:cNvSpPr/>
          <p:nvPr/>
        </p:nvSpPr>
        <p:spPr>
          <a:xfrm>
            <a:off x="9700883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646C9FB-A304-5146-A1F8-A0CD14A264DC}"/>
              </a:ext>
            </a:extLst>
          </p:cNvPr>
          <p:cNvCxnSpPr>
            <a:cxnSpLocks/>
          </p:cNvCxnSpPr>
          <p:nvPr/>
        </p:nvCxnSpPr>
        <p:spPr>
          <a:xfrm flipV="1">
            <a:off x="9066585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7D9029-FD77-324E-8076-DEA1AD0C34F8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591196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DB77802-B42B-FA4F-A468-287EE448FD74}"/>
              </a:ext>
            </a:extLst>
          </p:cNvPr>
          <p:cNvSpPr/>
          <p:nvPr/>
        </p:nvSpPr>
        <p:spPr>
          <a:xfrm>
            <a:off x="9700883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E220235-7551-E844-80BB-9D9ED2C2E00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0084380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2E15F41-27F9-1448-A625-C532A74A2ABC}"/>
              </a:ext>
            </a:extLst>
          </p:cNvPr>
          <p:cNvSpPr txBox="1"/>
          <p:nvPr/>
        </p:nvSpPr>
        <p:spPr>
          <a:xfrm>
            <a:off x="3104707" y="10866474"/>
            <a:ext cx="13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Merkle-tree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67998-20C5-274A-93D8-1BAE143D60FA}"/>
              </a:ext>
            </a:extLst>
          </p:cNvPr>
          <p:cNvSpPr txBox="1"/>
          <p:nvPr/>
        </p:nvSpPr>
        <p:spPr>
          <a:xfrm>
            <a:off x="8867553" y="10994065"/>
            <a:ext cx="14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merkle</a:t>
            </a:r>
            <a:r>
              <a:rPr kumimoji="1" lang="en-US" altLang="zh-CN" dirty="0"/>
              <a:t>-proof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2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9921520" y="6951535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028" y="3522535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6556376" y="4794191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7545279" y="5048524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9705271" y="5307135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5954227" y="6640145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7783218" y="4798467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8772119" y="5050662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10202107" y="5050662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8453891" y="5567882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11667596" y="5054938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8590904" y="5662802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11173196" y="5311409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10063540" y="707745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10856982" y="743399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11932273" y="744178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 flipH="1">
            <a:off x="9705271" y="6761743"/>
            <a:ext cx="5007" cy="2075774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9354688" y="8837517"/>
            <a:ext cx="701165" cy="726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10827324" y="8832477"/>
            <a:ext cx="701165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11177907" y="8145396"/>
            <a:ext cx="0" cy="68708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11853341" y="5662746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12569279" y="5311411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173196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569279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11178367" y="4376501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10916900" y="3728360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3285217" y="6119531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3558075" y="5668196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3556321" y="5662744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4987299" y="535674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4987299" y="626602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3556321" y="6572025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3556321" y="527725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3928583" y="52750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4297932" y="52844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3556321" y="49121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3568004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3939687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C5B7AF2-A2BD-8A4F-B5DE-858EE9C5D404}"/>
              </a:ext>
            </a:extLst>
          </p:cNvPr>
          <p:cNvSpPr/>
          <p:nvPr/>
        </p:nvSpPr>
        <p:spPr>
          <a:xfrm>
            <a:off x="1394983" y="4685623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36FC15-4C90-6144-A97C-5583F98E835A}"/>
              </a:ext>
            </a:extLst>
          </p:cNvPr>
          <p:cNvSpPr/>
          <p:nvPr/>
        </p:nvSpPr>
        <p:spPr>
          <a:xfrm>
            <a:off x="1394983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DDED8F7-E25D-DD4A-868F-7254B5843AA3}"/>
              </a:ext>
            </a:extLst>
          </p:cNvPr>
          <p:cNvSpPr/>
          <p:nvPr/>
        </p:nvSpPr>
        <p:spPr>
          <a:xfrm>
            <a:off x="4876371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9C2A37F5-89B8-9C43-9404-E43C1E07F02D}"/>
              </a:ext>
            </a:extLst>
          </p:cNvPr>
          <p:cNvCxnSpPr>
            <a:stCxn id="48" idx="0"/>
            <a:endCxn id="48" idx="2"/>
          </p:cNvCxnSpPr>
          <p:nvPr/>
        </p:nvCxnSpPr>
        <p:spPr>
          <a:xfrm>
            <a:off x="3480958" y="4685623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796BC3E-CC91-894B-AC1A-3DC3F8850CA4}"/>
              </a:ext>
            </a:extLst>
          </p:cNvPr>
          <p:cNvSpPr/>
          <p:nvPr/>
        </p:nvSpPr>
        <p:spPr>
          <a:xfrm>
            <a:off x="3480957" y="505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0DA0538-75DD-A749-A56B-D8601C8B3C45}"/>
              </a:ext>
            </a:extLst>
          </p:cNvPr>
          <p:cNvSpPr/>
          <p:nvPr/>
        </p:nvSpPr>
        <p:spPr>
          <a:xfrm>
            <a:off x="3840956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312D70-EB0B-2648-9C0F-E004C0F29439}"/>
              </a:ext>
            </a:extLst>
          </p:cNvPr>
          <p:cNvSpPr/>
          <p:nvPr/>
        </p:nvSpPr>
        <p:spPr>
          <a:xfrm>
            <a:off x="4200954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75E511-8EE6-4B46-8DFC-423950A91522}"/>
              </a:ext>
            </a:extLst>
          </p:cNvPr>
          <p:cNvSpPr/>
          <p:nvPr/>
        </p:nvSpPr>
        <p:spPr>
          <a:xfrm>
            <a:off x="31209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F1B0488-9B99-B44F-B9E1-D44046A918C7}"/>
              </a:ext>
            </a:extLst>
          </p:cNvPr>
          <p:cNvSpPr/>
          <p:nvPr/>
        </p:nvSpPr>
        <p:spPr>
          <a:xfrm>
            <a:off x="27648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B93A8D-3FDE-CD4A-9D33-E22688716089}"/>
              </a:ext>
            </a:extLst>
          </p:cNvPr>
          <p:cNvSpPr/>
          <p:nvPr/>
        </p:nvSpPr>
        <p:spPr>
          <a:xfrm>
            <a:off x="3477058" y="469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79458-B303-A041-AD2F-CA0643F46F86}"/>
              </a:ext>
            </a:extLst>
          </p:cNvPr>
          <p:cNvSpPr/>
          <p:nvPr/>
        </p:nvSpPr>
        <p:spPr>
          <a:xfrm>
            <a:off x="2332221" y="3728360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6BB4626-9093-C646-9904-D37EDE56724D}"/>
              </a:ext>
            </a:extLst>
          </p:cNvPr>
          <p:cNvSpPr/>
          <p:nvPr/>
        </p:nvSpPr>
        <p:spPr>
          <a:xfrm>
            <a:off x="2743858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F8BE3F1-C4F8-2742-998D-77E9EFE8300E}"/>
              </a:ext>
            </a:extLst>
          </p:cNvPr>
          <p:cNvSpPr/>
          <p:nvPr/>
        </p:nvSpPr>
        <p:spPr>
          <a:xfrm>
            <a:off x="3125663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E57C2F9-3261-2C48-8BDB-64B28431F647}"/>
              </a:ext>
            </a:extLst>
          </p:cNvPr>
          <p:cNvSpPr/>
          <p:nvPr/>
        </p:nvSpPr>
        <p:spPr>
          <a:xfrm>
            <a:off x="3499951" y="41013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EBF66253-BBE9-8F43-8489-7CC80F5B830F}"/>
              </a:ext>
            </a:extLst>
          </p:cNvPr>
          <p:cNvSpPr/>
          <p:nvPr/>
        </p:nvSpPr>
        <p:spPr>
          <a:xfrm>
            <a:off x="4200954" y="4092693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CA1020-C67D-364C-898E-2055026D4AB9}"/>
              </a:ext>
            </a:extLst>
          </p:cNvPr>
          <p:cNvCxnSpPr/>
          <p:nvPr/>
        </p:nvCxnSpPr>
        <p:spPr>
          <a:xfrm flipH="1">
            <a:off x="2579760" y="3528336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BDD942A-C1CB-494F-BFEC-29D87F65E0D0}"/>
              </a:ext>
            </a:extLst>
          </p:cNvPr>
          <p:cNvSpPr/>
          <p:nvPr/>
        </p:nvSpPr>
        <p:spPr>
          <a:xfrm>
            <a:off x="1394983" y="7335954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47BC55A-2BBA-A541-BA7A-D92D16707034}"/>
              </a:ext>
            </a:extLst>
          </p:cNvPr>
          <p:cNvSpPr/>
          <p:nvPr/>
        </p:nvSpPr>
        <p:spPr>
          <a:xfrm>
            <a:off x="1394983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5C244CF-FDB9-414C-AFEE-EAC9FEBE1386}"/>
              </a:ext>
            </a:extLst>
          </p:cNvPr>
          <p:cNvSpPr/>
          <p:nvPr/>
        </p:nvSpPr>
        <p:spPr>
          <a:xfrm>
            <a:off x="4876371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36CCA703-9E1A-9241-8D1E-3F0F2001D048}"/>
              </a:ext>
            </a:extLst>
          </p:cNvPr>
          <p:cNvCxnSpPr>
            <a:stCxn id="71" idx="0"/>
            <a:endCxn id="71" idx="2"/>
          </p:cNvCxnSpPr>
          <p:nvPr/>
        </p:nvCxnSpPr>
        <p:spPr>
          <a:xfrm>
            <a:off x="3480958" y="7335954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92A5D77-443E-E34C-B86E-D4A1A7934E59}"/>
              </a:ext>
            </a:extLst>
          </p:cNvPr>
          <p:cNvSpPr/>
          <p:nvPr/>
        </p:nvSpPr>
        <p:spPr>
          <a:xfrm>
            <a:off x="3480957" y="770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0B0D24B-56BD-CD4E-9D57-9BF0220DDBC7}"/>
              </a:ext>
            </a:extLst>
          </p:cNvPr>
          <p:cNvSpPr/>
          <p:nvPr/>
        </p:nvSpPr>
        <p:spPr>
          <a:xfrm>
            <a:off x="2754934" y="734245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BCE22DF-53D3-7544-981A-7329B35134AA}"/>
              </a:ext>
            </a:extLst>
          </p:cNvPr>
          <p:cNvSpPr/>
          <p:nvPr/>
        </p:nvSpPr>
        <p:spPr>
          <a:xfrm>
            <a:off x="3116942" y="734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FFCA225-86A5-F94C-9287-68694160058D}"/>
              </a:ext>
            </a:extLst>
          </p:cNvPr>
          <p:cNvSpPr/>
          <p:nvPr/>
        </p:nvSpPr>
        <p:spPr>
          <a:xfrm>
            <a:off x="31209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CCAB866-E26C-7F41-8EAA-441215E49334}"/>
              </a:ext>
            </a:extLst>
          </p:cNvPr>
          <p:cNvSpPr/>
          <p:nvPr/>
        </p:nvSpPr>
        <p:spPr>
          <a:xfrm>
            <a:off x="27648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F20FC35-56FE-B84A-B993-E0C620A4D791}"/>
              </a:ext>
            </a:extLst>
          </p:cNvPr>
          <p:cNvSpPr/>
          <p:nvPr/>
        </p:nvSpPr>
        <p:spPr>
          <a:xfrm>
            <a:off x="2404860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EC82841-A707-DA43-AE79-4861962F963C}"/>
              </a:ext>
            </a:extLst>
          </p:cNvPr>
          <p:cNvSpPr/>
          <p:nvPr/>
        </p:nvSpPr>
        <p:spPr>
          <a:xfrm>
            <a:off x="2332221" y="637869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89B34C4-88FE-EF4E-B138-9BF2ABF54491}"/>
              </a:ext>
            </a:extLst>
          </p:cNvPr>
          <p:cNvSpPr/>
          <p:nvPr/>
        </p:nvSpPr>
        <p:spPr>
          <a:xfrm>
            <a:off x="3125663" y="67352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FE31159-D1A6-7748-9C95-E6326B38D53F}"/>
              </a:ext>
            </a:extLst>
          </p:cNvPr>
          <p:cNvSpPr/>
          <p:nvPr/>
        </p:nvSpPr>
        <p:spPr>
          <a:xfrm>
            <a:off x="4200954" y="674302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2A6C9367-F440-DC4D-B2C4-885454C61EA2}"/>
              </a:ext>
            </a:extLst>
          </p:cNvPr>
          <p:cNvCxnSpPr/>
          <p:nvPr/>
        </p:nvCxnSpPr>
        <p:spPr>
          <a:xfrm flipH="1">
            <a:off x="2579760" y="6178667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E575A1A1-2443-3B49-8E2F-77DA5A7AAFC9}"/>
              </a:ext>
            </a:extLst>
          </p:cNvPr>
          <p:cNvCxnSpPr>
            <a:cxnSpLocks/>
          </p:cNvCxnSpPr>
          <p:nvPr/>
        </p:nvCxnSpPr>
        <p:spPr>
          <a:xfrm flipV="1">
            <a:off x="3499951" y="5607167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FD2F36C4-C9EF-CC48-AE68-1755AD6D0DEE}"/>
              </a:ext>
            </a:extLst>
          </p:cNvPr>
          <p:cNvCxnSpPr>
            <a:cxnSpLocks/>
          </p:cNvCxnSpPr>
          <p:nvPr/>
        </p:nvCxnSpPr>
        <p:spPr>
          <a:xfrm flipV="1">
            <a:off x="3499951" y="8202729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921B7563-28D0-E747-AE43-A436D49AE3B0}"/>
              </a:ext>
            </a:extLst>
          </p:cNvPr>
          <p:cNvSpPr/>
          <p:nvPr/>
        </p:nvSpPr>
        <p:spPr>
          <a:xfrm>
            <a:off x="1394983" y="8820336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D18DCDBB-F11E-F245-9D88-3A6494FCAC3D}"/>
              </a:ext>
            </a:extLst>
          </p:cNvPr>
          <p:cNvSpPr/>
          <p:nvPr/>
        </p:nvSpPr>
        <p:spPr>
          <a:xfrm>
            <a:off x="1394983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7BB32D3D-8CE8-FA4A-9623-976829C0811F}"/>
              </a:ext>
            </a:extLst>
          </p:cNvPr>
          <p:cNvSpPr/>
          <p:nvPr/>
        </p:nvSpPr>
        <p:spPr>
          <a:xfrm>
            <a:off x="4876371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68F4C7DF-CF26-E742-9AA4-64935A310CA4}"/>
              </a:ext>
            </a:extLst>
          </p:cNvPr>
          <p:cNvCxnSpPr>
            <a:stCxn id="94" idx="0"/>
            <a:endCxn id="94" idx="2"/>
          </p:cNvCxnSpPr>
          <p:nvPr/>
        </p:nvCxnSpPr>
        <p:spPr>
          <a:xfrm>
            <a:off x="3480958" y="8820336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3CBDAB48-A243-3844-A70B-A376B664207C}"/>
              </a:ext>
            </a:extLst>
          </p:cNvPr>
          <p:cNvSpPr/>
          <p:nvPr/>
        </p:nvSpPr>
        <p:spPr>
          <a:xfrm>
            <a:off x="3480957" y="918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B274655-D592-0744-86A0-8456FF5A81E7}"/>
              </a:ext>
            </a:extLst>
          </p:cNvPr>
          <p:cNvSpPr/>
          <p:nvPr/>
        </p:nvSpPr>
        <p:spPr>
          <a:xfrm>
            <a:off x="385938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F7C970E5-8DCD-384D-9EC7-C64B344C314D}"/>
              </a:ext>
            </a:extLst>
          </p:cNvPr>
          <p:cNvSpPr/>
          <p:nvPr/>
        </p:nvSpPr>
        <p:spPr>
          <a:xfrm>
            <a:off x="3116942" y="882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CCEC61C9-4224-E942-9991-58DC0331D416}"/>
              </a:ext>
            </a:extLst>
          </p:cNvPr>
          <p:cNvSpPr/>
          <p:nvPr/>
        </p:nvSpPr>
        <p:spPr>
          <a:xfrm>
            <a:off x="31209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957D15A-241E-2C45-A079-9B46159D7FF5}"/>
              </a:ext>
            </a:extLst>
          </p:cNvPr>
          <p:cNvSpPr/>
          <p:nvPr/>
        </p:nvSpPr>
        <p:spPr>
          <a:xfrm>
            <a:off x="27648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9E0C76C8-1C24-F845-8443-41A594E323E8}"/>
              </a:ext>
            </a:extLst>
          </p:cNvPr>
          <p:cNvSpPr/>
          <p:nvPr/>
        </p:nvSpPr>
        <p:spPr>
          <a:xfrm>
            <a:off x="240486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208880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3918480" y="3334542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398832" y="320929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4660643" y="5130868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3351731" y="456857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805620" y="436537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9251382" y="656237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8470301" y="770623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7648716" y="6483185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6775240" y="7621042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991" y="6503781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9324007" y="379163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10391404" y="379163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8759259" y="487768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9882745" y="487768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9239810" y="4366813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9383605" y="5165273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10363298" y="4366813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9948355" y="4079223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137022" y="508512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3"/>
          </p:cNvCxnSpPr>
          <p:nvPr/>
        </p:nvCxnSpPr>
        <p:spPr>
          <a:xfrm flipH="1" flipV="1">
            <a:off x="5811787" y="3415770"/>
            <a:ext cx="1200311" cy="9496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343500" y="4778333"/>
            <a:ext cx="668598" cy="30679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3"/>
          </p:cNvCxnSpPr>
          <p:nvPr/>
        </p:nvCxnSpPr>
        <p:spPr>
          <a:xfrm flipH="1">
            <a:off x="5073598" y="5291600"/>
            <a:ext cx="1063424" cy="4574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64686" y="4775052"/>
            <a:ext cx="895957" cy="56229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558209" y="3747496"/>
            <a:ext cx="566749" cy="82107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331435" y="3415770"/>
            <a:ext cx="1067397" cy="12524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8923488" y="7093321"/>
            <a:ext cx="593365" cy="690667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>
            <a:off x="7306182" y="7886513"/>
            <a:ext cx="1164119" cy="8519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7228427" y="6936372"/>
            <a:ext cx="498044" cy="76242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2"/>
            <a:endCxn id="11" idx="2"/>
          </p:cNvCxnSpPr>
          <p:nvPr/>
        </p:nvCxnSpPr>
        <p:spPr>
          <a:xfrm>
            <a:off x="6343500" y="5498077"/>
            <a:ext cx="1305216" cy="125057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3"/>
          </p:cNvCxnSpPr>
          <p:nvPr/>
        </p:nvCxnSpPr>
        <p:spPr>
          <a:xfrm>
            <a:off x="5811787" y="3415770"/>
            <a:ext cx="3512220" cy="663453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5" idx="2"/>
          </p:cNvCxnSpPr>
          <p:nvPr/>
        </p:nvCxnSpPr>
        <p:spPr>
          <a:xfrm flipH="1" flipV="1">
            <a:off x="5605310" y="3622247"/>
            <a:ext cx="738190" cy="1462876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9804558" y="4366813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1" idx="7"/>
            <a:endCxn id="16" idx="2"/>
          </p:cNvCxnSpPr>
          <p:nvPr/>
        </p:nvCxnSpPr>
        <p:spPr>
          <a:xfrm flipV="1">
            <a:off x="8101903" y="5452863"/>
            <a:ext cx="1924637" cy="110807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442" y="4437582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76" y="6951639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990" y="7399497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 flipV="1">
            <a:off x="7218575" y="4571856"/>
            <a:ext cx="1540684" cy="59341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9069446" y="4206837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9882745" y="3921196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10469591" y="4366813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9324007" y="5337345"/>
            <a:ext cx="62434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V="1">
            <a:off x="7914187" y="5452863"/>
            <a:ext cx="988867" cy="103032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078" y="7343267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66" y="380625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8179658" y="6748656"/>
            <a:ext cx="1071724" cy="79194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1CDE953F-C0D6-4D4C-AD14-44B1EB29D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43486" y="10433543"/>
            <a:ext cx="3208020" cy="1788160"/>
          </a:xfrm>
          <a:prstGeom prst="rect">
            <a:avLst/>
          </a:prstGeom>
        </p:spPr>
      </p:pic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2DD1BD79-E1A1-D446-94BF-5809D318F7F5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V="1">
            <a:off x="9516853" y="5452863"/>
            <a:ext cx="509687" cy="11095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DEBE116-A343-CC46-ACB6-0218A1FDC055}"/>
              </a:ext>
            </a:extLst>
          </p:cNvPr>
          <p:cNvCxnSpPr>
            <a:cxnSpLocks/>
          </p:cNvCxnSpPr>
          <p:nvPr/>
        </p:nvCxnSpPr>
        <p:spPr>
          <a:xfrm flipH="1">
            <a:off x="4449252" y="6688447"/>
            <a:ext cx="52031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0342254D-C588-234B-BC4E-FEFEDE44FAC5}"/>
              </a:ext>
            </a:extLst>
          </p:cNvPr>
          <p:cNvCxnSpPr>
            <a:cxnSpLocks/>
          </p:cNvCxnSpPr>
          <p:nvPr/>
        </p:nvCxnSpPr>
        <p:spPr>
          <a:xfrm flipH="1">
            <a:off x="4456728" y="7139466"/>
            <a:ext cx="5128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F117FCE-AF0F-F64E-8371-A2C5F234EF40}"/>
              </a:ext>
            </a:extLst>
          </p:cNvPr>
          <p:cNvCxnSpPr>
            <a:cxnSpLocks/>
          </p:cNvCxnSpPr>
          <p:nvPr/>
        </p:nvCxnSpPr>
        <p:spPr>
          <a:xfrm>
            <a:off x="4456728" y="7584165"/>
            <a:ext cx="512837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99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31291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FCFEE-0E5F-AE40-A4B2-76FB58C0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29" y="5097401"/>
            <a:ext cx="13620988" cy="2717097"/>
          </a:xfrm>
        </p:spPr>
        <p:txBody>
          <a:bodyPr/>
          <a:lstStyle/>
          <a:p>
            <a:r>
              <a:rPr kumimoji="1" lang="zh-CN" altLang="en-US" dirty="0"/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165535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925A6-1358-8A41-A2CF-6710EAFD23B5}"/>
              </a:ext>
            </a:extLst>
          </p:cNvPr>
          <p:cNvSpPr/>
          <p:nvPr/>
        </p:nvSpPr>
        <p:spPr>
          <a:xfrm>
            <a:off x="2970866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572F08-6ED3-7F4C-81F1-077369399396}"/>
              </a:ext>
            </a:extLst>
          </p:cNvPr>
          <p:cNvSpPr/>
          <p:nvPr/>
        </p:nvSpPr>
        <p:spPr>
          <a:xfrm>
            <a:off x="6747317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资源服务器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EC7FF-65FE-224F-831B-7950717EDC92}"/>
              </a:ext>
            </a:extLst>
          </p:cNvPr>
          <p:cNvSpPr/>
          <p:nvPr/>
        </p:nvSpPr>
        <p:spPr>
          <a:xfrm>
            <a:off x="10214659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72C54-A383-C648-A409-0F133A279BAC}"/>
              </a:ext>
            </a:extLst>
          </p:cNvPr>
          <p:cNvSpPr/>
          <p:nvPr/>
        </p:nvSpPr>
        <p:spPr>
          <a:xfrm>
            <a:off x="674731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策略决策点</a:t>
            </a:r>
            <a:r>
              <a:rPr kumimoji="1" lang="en-US" altLang="zh-CN" sz="1600" b="1" dirty="0"/>
              <a:t>PDP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373819-8C48-0241-B377-0EEBF351E44A}"/>
              </a:ext>
            </a:extLst>
          </p:cNvPr>
          <p:cNvSpPr/>
          <p:nvPr/>
        </p:nvSpPr>
        <p:spPr>
          <a:xfrm>
            <a:off x="10214659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属性权威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08222-30EA-2846-8163-49B832B59796}"/>
              </a:ext>
            </a:extLst>
          </p:cNvPr>
          <p:cNvSpPr/>
          <p:nvPr/>
        </p:nvSpPr>
        <p:spPr>
          <a:xfrm>
            <a:off x="297086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策略管理点</a:t>
            </a:r>
            <a:r>
              <a:rPr kumimoji="1" lang="en-US" altLang="zh-CN" sz="1600" b="1" dirty="0"/>
              <a:t>PAP</a:t>
            </a:r>
            <a:endParaRPr kumimoji="1" lang="zh-CN" altLang="en-US" sz="1600" b="1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E9DEF0-D727-334E-A5E3-8BC5B0FB453E}"/>
              </a:ext>
            </a:extLst>
          </p:cNvPr>
          <p:cNvCxnSpPr>
            <a:cxnSpLocks/>
          </p:cNvCxnSpPr>
          <p:nvPr/>
        </p:nvCxnSpPr>
        <p:spPr>
          <a:xfrm>
            <a:off x="4720093" y="6646179"/>
            <a:ext cx="20272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11A5A8-63D0-3D47-8343-88B192F99980}"/>
              </a:ext>
            </a:extLst>
          </p:cNvPr>
          <p:cNvSpPr txBox="1"/>
          <p:nvPr/>
        </p:nvSpPr>
        <p:spPr>
          <a:xfrm>
            <a:off x="5065893" y="61989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访问请求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354945-EB9C-D441-95AA-28B4C2F6C506}"/>
              </a:ext>
            </a:extLst>
          </p:cNvPr>
          <p:cNvCxnSpPr>
            <a:cxnSpLocks/>
          </p:cNvCxnSpPr>
          <p:nvPr/>
        </p:nvCxnSpPr>
        <p:spPr>
          <a:xfrm flipV="1">
            <a:off x="8496543" y="6802212"/>
            <a:ext cx="1718116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7F989-1C6C-2543-8F35-3E73242BEFD1}"/>
              </a:ext>
            </a:extLst>
          </p:cNvPr>
          <p:cNvSpPr txBox="1"/>
          <p:nvPr/>
        </p:nvSpPr>
        <p:spPr>
          <a:xfrm>
            <a:off x="8687790" y="639343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访问资源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3E12AC9-3D62-AD49-B247-9ECCBD788974}"/>
              </a:ext>
            </a:extLst>
          </p:cNvPr>
          <p:cNvCxnSpPr>
            <a:cxnSpLocks/>
          </p:cNvCxnSpPr>
          <p:nvPr/>
        </p:nvCxnSpPr>
        <p:spPr>
          <a:xfrm>
            <a:off x="7460825" y="7171266"/>
            <a:ext cx="0" cy="23679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2AC87E7-806A-434C-9C6B-2EC518583B2D}"/>
              </a:ext>
            </a:extLst>
          </p:cNvPr>
          <p:cNvCxnSpPr>
            <a:cxnSpLocks/>
          </p:cNvCxnSpPr>
          <p:nvPr/>
        </p:nvCxnSpPr>
        <p:spPr>
          <a:xfrm>
            <a:off x="7809866" y="7171266"/>
            <a:ext cx="0" cy="236798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D91707-CBD8-0143-9B44-396928E11F89}"/>
              </a:ext>
            </a:extLst>
          </p:cNvPr>
          <p:cNvCxnSpPr>
            <a:cxnSpLocks/>
          </p:cNvCxnSpPr>
          <p:nvPr/>
        </p:nvCxnSpPr>
        <p:spPr>
          <a:xfrm>
            <a:off x="8496543" y="6960378"/>
            <a:ext cx="2802346" cy="25750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B649DD-530A-0748-9F4E-300AC6B2801E}"/>
              </a:ext>
            </a:extLst>
          </p:cNvPr>
          <p:cNvSpPr txBox="1"/>
          <p:nvPr/>
        </p:nvSpPr>
        <p:spPr>
          <a:xfrm>
            <a:off x="5065893" y="6986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请求回应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DE3D4E-55EC-7243-8055-22D66192DB2A}"/>
              </a:ext>
            </a:extLst>
          </p:cNvPr>
          <p:cNvCxnSpPr>
            <a:cxnSpLocks/>
          </p:cNvCxnSpPr>
          <p:nvPr/>
        </p:nvCxnSpPr>
        <p:spPr>
          <a:xfrm>
            <a:off x="4720093" y="6908723"/>
            <a:ext cx="2027223" cy="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E80ADF-E641-F943-8DD0-303E69AF9DBA}"/>
              </a:ext>
            </a:extLst>
          </p:cNvPr>
          <p:cNvSpPr txBox="1"/>
          <p:nvPr/>
        </p:nvSpPr>
        <p:spPr>
          <a:xfrm>
            <a:off x="9758342" y="782908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属性请求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CFD78CB-625A-004E-9F6A-D34EB961DD02}"/>
              </a:ext>
            </a:extLst>
          </p:cNvPr>
          <p:cNvCxnSpPr>
            <a:cxnSpLocks/>
          </p:cNvCxnSpPr>
          <p:nvPr/>
        </p:nvCxnSpPr>
        <p:spPr>
          <a:xfrm>
            <a:off x="8379038" y="7207055"/>
            <a:ext cx="2510000" cy="232842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3C8D97-E8ED-0A4F-8FBC-A9FD4682B2D0}"/>
              </a:ext>
            </a:extLst>
          </p:cNvPr>
          <p:cNvSpPr txBox="1"/>
          <p:nvPr/>
        </p:nvSpPr>
        <p:spPr>
          <a:xfrm>
            <a:off x="8842867" y="872309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属性回应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92464B-7DCC-3C49-A866-F835E494CC2C}"/>
              </a:ext>
            </a:extLst>
          </p:cNvPr>
          <p:cNvSpPr txBox="1"/>
          <p:nvPr/>
        </p:nvSpPr>
        <p:spPr>
          <a:xfrm>
            <a:off x="6091020" y="7997869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带属性的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访问请求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23CD1B-9371-E24C-BB6A-9543A7154FCA}"/>
              </a:ext>
            </a:extLst>
          </p:cNvPr>
          <p:cNvSpPr txBox="1"/>
          <p:nvPr/>
        </p:nvSpPr>
        <p:spPr>
          <a:xfrm>
            <a:off x="7848819" y="7997869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访问请</a:t>
            </a:r>
            <a:endParaRPr kumimoji="1" lang="en-US" altLang="zh-CN" dirty="0"/>
          </a:p>
          <a:p>
            <a:r>
              <a:rPr kumimoji="1" lang="zh-CN" altLang="en-US" dirty="0"/>
              <a:t>求回应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9F8C872-A7D1-B04E-B7E8-85C9996352BB}"/>
              </a:ext>
            </a:extLst>
          </p:cNvPr>
          <p:cNvCxnSpPr>
            <a:cxnSpLocks/>
          </p:cNvCxnSpPr>
          <p:nvPr/>
        </p:nvCxnSpPr>
        <p:spPr>
          <a:xfrm>
            <a:off x="4720093" y="9798017"/>
            <a:ext cx="2027223" cy="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1B7A29D-8BBB-904E-9A50-14BCC0B36B2D}"/>
              </a:ext>
            </a:extLst>
          </p:cNvPr>
          <p:cNvSpPr txBox="1"/>
          <p:nvPr/>
        </p:nvSpPr>
        <p:spPr>
          <a:xfrm>
            <a:off x="4829349" y="93508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访问策略查询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74230F-D9D6-AB4E-9B0D-CC727ED20A1C}"/>
              </a:ext>
            </a:extLst>
          </p:cNvPr>
          <p:cNvSpPr txBox="1"/>
          <p:nvPr/>
        </p:nvSpPr>
        <p:spPr>
          <a:xfrm>
            <a:off x="4829349" y="101384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访问策略回应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732D057-9890-9F4F-8469-1F9BF50E7D66}"/>
              </a:ext>
            </a:extLst>
          </p:cNvPr>
          <p:cNvCxnSpPr>
            <a:cxnSpLocks/>
          </p:cNvCxnSpPr>
          <p:nvPr/>
        </p:nvCxnSpPr>
        <p:spPr>
          <a:xfrm>
            <a:off x="4720093" y="10060560"/>
            <a:ext cx="2027223" cy="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43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09A835-30FF-BE4C-8F60-EB1CEC358FE6}"/>
              </a:ext>
            </a:extLst>
          </p:cNvPr>
          <p:cNvSpPr/>
          <p:nvPr/>
        </p:nvSpPr>
        <p:spPr>
          <a:xfrm>
            <a:off x="2738393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47E91-0247-464F-B085-20124F4F8182}"/>
              </a:ext>
            </a:extLst>
          </p:cNvPr>
          <p:cNvSpPr/>
          <p:nvPr/>
        </p:nvSpPr>
        <p:spPr>
          <a:xfrm>
            <a:off x="2738393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授权接受地址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029BC5-7ADA-6543-AB0D-7207FF854FA8}"/>
              </a:ext>
            </a:extLst>
          </p:cNvPr>
          <p:cNvSpPr/>
          <p:nvPr/>
        </p:nvSpPr>
        <p:spPr>
          <a:xfrm>
            <a:off x="2738392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：名称、有效期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2858E7-B54D-9B40-954C-7CFC6E23F5AD}"/>
              </a:ext>
            </a:extLst>
          </p:cNvPr>
          <p:cNvSpPr/>
          <p:nvPr/>
        </p:nvSpPr>
        <p:spPr>
          <a:xfrm>
            <a:off x="2738392" y="6290550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5F1868-7013-3445-B195-43F3FACFA1DB}"/>
              </a:ext>
            </a:extLst>
          </p:cNvPr>
          <p:cNvSpPr/>
          <p:nvPr/>
        </p:nvSpPr>
        <p:spPr>
          <a:xfrm>
            <a:off x="2738392" y="702865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授权来源地址签名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3667C1-DD61-184A-BEA7-BF8736E99FEB}"/>
              </a:ext>
            </a:extLst>
          </p:cNvPr>
          <p:cNvSpPr/>
          <p:nvPr/>
        </p:nvSpPr>
        <p:spPr>
          <a:xfrm>
            <a:off x="8957697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操作来源地址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F8A6FA-0DA4-8E48-A795-991CB023882A}"/>
              </a:ext>
            </a:extLst>
          </p:cNvPr>
          <p:cNvSpPr/>
          <p:nvPr/>
        </p:nvSpPr>
        <p:spPr>
          <a:xfrm>
            <a:off x="8957696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：资源、操作类型、字段、值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D44BA6-8D7C-8D49-9D29-1CB5D5B484F1}"/>
              </a:ext>
            </a:extLst>
          </p:cNvPr>
          <p:cNvSpPr/>
          <p:nvPr/>
        </p:nvSpPr>
        <p:spPr>
          <a:xfrm>
            <a:off x="8957696" y="6290550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5107AB0-7F82-614A-9DE4-3765E1EF6C99}"/>
              </a:ext>
            </a:extLst>
          </p:cNvPr>
          <p:cNvSpPr/>
          <p:nvPr/>
        </p:nvSpPr>
        <p:spPr>
          <a:xfrm>
            <a:off x="8957696" y="702865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操作来源地址签名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1E7113-ADE1-EC4A-A1CE-4D0768F99346}"/>
              </a:ext>
            </a:extLst>
          </p:cNvPr>
          <p:cNvSpPr/>
          <p:nvPr/>
        </p:nvSpPr>
        <p:spPr>
          <a:xfrm>
            <a:off x="2738392" y="5551581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：名称、有效期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26A564-712F-1241-9651-F0ED28C40681}"/>
              </a:ext>
            </a:extLst>
          </p:cNvPr>
          <p:cNvSpPr/>
          <p:nvPr/>
        </p:nvSpPr>
        <p:spPr>
          <a:xfrm>
            <a:off x="8957695" y="4813475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：资源、操作类型、字段、值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83917C5-8CFD-A64C-8950-5EF507C1B896}"/>
              </a:ext>
            </a:extLst>
          </p:cNvPr>
          <p:cNvSpPr/>
          <p:nvPr/>
        </p:nvSpPr>
        <p:spPr>
          <a:xfrm>
            <a:off x="8957695" y="5550718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3</a:t>
            </a:r>
            <a:r>
              <a:rPr kumimoji="1" lang="zh-CN" altLang="en-US" sz="1600" b="1" dirty="0"/>
              <a:t>：资源、操作类型、字段、值</a:t>
            </a:r>
          </a:p>
        </p:txBody>
      </p:sp>
    </p:spTree>
    <p:extLst>
      <p:ext uri="{BB962C8B-B14F-4D97-AF65-F5344CB8AC3E}">
        <p14:creationId xmlns:p14="http://schemas.microsoft.com/office/powerpoint/2010/main" val="2370771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73image20706720">
            <a:extLst>
              <a:ext uri="{FF2B5EF4-FFF2-40B4-BE49-F238E27FC236}">
                <a16:creationId xmlns:a16="http://schemas.microsoft.com/office/drawing/2014/main" id="{504065B7-8F0C-454A-BE6C-63605BFD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8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69DF5FA-FC9A-174B-8FED-365FD38ECBA9}"/>
              </a:ext>
            </a:extLst>
          </p:cNvPr>
          <p:cNvSpPr/>
          <p:nvPr/>
        </p:nvSpPr>
        <p:spPr>
          <a:xfrm>
            <a:off x="2780014" y="5742660"/>
            <a:ext cx="3750778" cy="2533334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947C3-2972-FC40-970B-FA2D0983500E}"/>
              </a:ext>
            </a:extLst>
          </p:cNvPr>
          <p:cNvSpPr/>
          <p:nvPr/>
        </p:nvSpPr>
        <p:spPr>
          <a:xfrm>
            <a:off x="4949543" y="6096232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服务器接口模块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243AB8-A7EC-3B47-B087-A7CFA2736ED2}"/>
              </a:ext>
            </a:extLst>
          </p:cNvPr>
          <p:cNvSpPr txBox="1"/>
          <p:nvPr/>
        </p:nvSpPr>
        <p:spPr>
          <a:xfrm>
            <a:off x="4216821" y="51559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9569AFE-9066-524F-A830-829203247EA5}"/>
              </a:ext>
            </a:extLst>
          </p:cNvPr>
          <p:cNvSpPr/>
          <p:nvPr/>
        </p:nvSpPr>
        <p:spPr>
          <a:xfrm>
            <a:off x="6814490" y="4912094"/>
            <a:ext cx="8090017" cy="3579128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E71AD8-08C7-2A4A-8A49-DE79A0EEC4D3}"/>
              </a:ext>
            </a:extLst>
          </p:cNvPr>
          <p:cNvSpPr txBox="1"/>
          <p:nvPr/>
        </p:nvSpPr>
        <p:spPr>
          <a:xfrm>
            <a:off x="10420916" y="43975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区块链节点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55E9680-0BA5-F248-89D5-F6F9953E6D8E}"/>
              </a:ext>
            </a:extLst>
          </p:cNvPr>
          <p:cNvSpPr/>
          <p:nvPr/>
        </p:nvSpPr>
        <p:spPr>
          <a:xfrm>
            <a:off x="7196841" y="5775949"/>
            <a:ext cx="3465575" cy="2453868"/>
          </a:xfrm>
          <a:prstGeom prst="roundRect">
            <a:avLst>
              <a:gd name="adj" fmla="val 3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5A9924-9753-3749-9426-5356427B64C7}"/>
              </a:ext>
            </a:extLst>
          </p:cNvPr>
          <p:cNvSpPr txBox="1"/>
          <p:nvPr/>
        </p:nvSpPr>
        <p:spPr>
          <a:xfrm>
            <a:off x="8222518" y="51793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授权服务器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18F50CB-F580-D84C-9781-5F4EFF90F8EA}"/>
              </a:ext>
            </a:extLst>
          </p:cNvPr>
          <p:cNvSpPr/>
          <p:nvPr/>
        </p:nvSpPr>
        <p:spPr>
          <a:xfrm>
            <a:off x="11088741" y="5775949"/>
            <a:ext cx="3465575" cy="2453868"/>
          </a:xfrm>
          <a:prstGeom prst="roundRect">
            <a:avLst>
              <a:gd name="adj" fmla="val 3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6C3C04-D582-AC4B-8D37-1B3CD6BD2EB6}"/>
              </a:ext>
            </a:extLst>
          </p:cNvPr>
          <p:cNvSpPr txBox="1"/>
          <p:nvPr/>
        </p:nvSpPr>
        <p:spPr>
          <a:xfrm>
            <a:off x="12152114" y="5165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资源服务器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91F014-43F1-BA40-A0E2-70F09B896120}"/>
              </a:ext>
            </a:extLst>
          </p:cNvPr>
          <p:cNvSpPr/>
          <p:nvPr/>
        </p:nvSpPr>
        <p:spPr>
          <a:xfrm>
            <a:off x="11304129" y="6093514"/>
            <a:ext cx="1186011" cy="7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策略决策模块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70BF59-ABB0-5A44-B67E-451B39D8F24E}"/>
              </a:ext>
            </a:extLst>
          </p:cNvPr>
          <p:cNvSpPr/>
          <p:nvPr/>
        </p:nvSpPr>
        <p:spPr>
          <a:xfrm>
            <a:off x="7464471" y="7210684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共识模块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F74DF8-6FF0-9347-B97F-8B2FCA5DA921}"/>
              </a:ext>
            </a:extLst>
          </p:cNvPr>
          <p:cNvSpPr/>
          <p:nvPr/>
        </p:nvSpPr>
        <p:spPr>
          <a:xfrm>
            <a:off x="7450682" y="6089090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客户端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接口模块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84FB3B-71B4-0B43-93A3-97B62F4D1521}"/>
              </a:ext>
            </a:extLst>
          </p:cNvPr>
          <p:cNvSpPr/>
          <p:nvPr/>
        </p:nvSpPr>
        <p:spPr>
          <a:xfrm>
            <a:off x="9247581" y="6089090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区块链调用模块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E2547F6-D195-DC42-87A8-EE81C8E34A81}"/>
              </a:ext>
            </a:extLst>
          </p:cNvPr>
          <p:cNvSpPr/>
          <p:nvPr/>
        </p:nvSpPr>
        <p:spPr>
          <a:xfrm>
            <a:off x="12373078" y="8820314"/>
            <a:ext cx="2523649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59E21A5-21AA-2440-9130-B42F88CA52E3}"/>
              </a:ext>
            </a:extLst>
          </p:cNvPr>
          <p:cNvSpPr/>
          <p:nvPr/>
        </p:nvSpPr>
        <p:spPr>
          <a:xfrm>
            <a:off x="8694882" y="11078601"/>
            <a:ext cx="2523649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EC060846-889C-E240-AA1B-95CB15E1F31F}"/>
              </a:ext>
            </a:extLst>
          </p:cNvPr>
          <p:cNvSpPr/>
          <p:nvPr/>
        </p:nvSpPr>
        <p:spPr>
          <a:xfrm>
            <a:off x="3423708" y="8820314"/>
            <a:ext cx="2518425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5AA63BE-A5D3-2E45-9719-4F905EB8807B}"/>
              </a:ext>
            </a:extLst>
          </p:cNvPr>
          <p:cNvCxnSpPr>
            <a:cxnSpLocks/>
            <a:stCxn id="22" idx="2"/>
            <a:endCxn id="27" idx="3"/>
          </p:cNvCxnSpPr>
          <p:nvPr/>
        </p:nvCxnSpPr>
        <p:spPr>
          <a:xfrm flipH="1">
            <a:off x="5942133" y="7923697"/>
            <a:ext cx="2111193" cy="15708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637A450-7A02-234C-A688-93C8C786FB78}"/>
              </a:ext>
            </a:extLst>
          </p:cNvPr>
          <p:cNvCxnSpPr>
            <a:cxnSpLocks/>
            <a:stCxn id="22" idx="2"/>
            <a:endCxn id="25" idx="1"/>
          </p:cNvCxnSpPr>
          <p:nvPr/>
        </p:nvCxnSpPr>
        <p:spPr>
          <a:xfrm>
            <a:off x="8053326" y="7923697"/>
            <a:ext cx="4319752" cy="15708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B4ED6DF-EE31-5646-BA78-0AD597B693D3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>
            <a:off x="5942133" y="9494497"/>
            <a:ext cx="4014574" cy="15841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83560BE-9D6A-E144-8201-DF34DD1496C2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9956707" y="9494497"/>
            <a:ext cx="2416371" cy="15841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3A1E05F-150A-E745-B54B-DD813658E3A2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>
            <a:off x="5942133" y="9494497"/>
            <a:ext cx="6430945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F1EE0AE-5F63-5D4B-82B6-BFCEACFD425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H="1" flipV="1">
            <a:off x="8053326" y="7923697"/>
            <a:ext cx="1903381" cy="31549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1D8975D-DCDE-C543-A805-D813DF73999B}"/>
              </a:ext>
            </a:extLst>
          </p:cNvPr>
          <p:cNvCxnSpPr>
            <a:cxnSpLocks/>
            <a:stCxn id="23" idx="1"/>
            <a:endCxn id="8" idx="3"/>
          </p:cNvCxnSpPr>
          <p:nvPr/>
        </p:nvCxnSpPr>
        <p:spPr>
          <a:xfrm flipH="1">
            <a:off x="6199244" y="6445597"/>
            <a:ext cx="1251438" cy="453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54D4E3DC-5FFE-934E-BB8C-B26D92800A69}"/>
              </a:ext>
            </a:extLst>
          </p:cNvPr>
          <p:cNvSpPr/>
          <p:nvPr/>
        </p:nvSpPr>
        <p:spPr>
          <a:xfrm>
            <a:off x="9261690" y="7214913"/>
            <a:ext cx="117771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区块链存储模块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F24016DD-124C-7040-81FC-3C0785308DF3}"/>
              </a:ext>
            </a:extLst>
          </p:cNvPr>
          <p:cNvCxnSpPr>
            <a:cxnSpLocks/>
            <a:stCxn id="24" idx="2"/>
            <a:endCxn id="60" idx="0"/>
          </p:cNvCxnSpPr>
          <p:nvPr/>
        </p:nvCxnSpPr>
        <p:spPr>
          <a:xfrm>
            <a:off x="9836436" y="6802103"/>
            <a:ext cx="14109" cy="41281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37201B0-159B-894B-A734-F82D3E5AB86F}"/>
              </a:ext>
            </a:extLst>
          </p:cNvPr>
          <p:cNvCxnSpPr>
            <a:cxnSpLocks/>
            <a:stCxn id="21" idx="1"/>
            <a:endCxn id="24" idx="3"/>
          </p:cNvCxnSpPr>
          <p:nvPr/>
        </p:nvCxnSpPr>
        <p:spPr>
          <a:xfrm flipH="1" flipV="1">
            <a:off x="10425290" y="6445597"/>
            <a:ext cx="878839" cy="89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C3123581-ECCF-2847-8906-122C1B7C2476}"/>
              </a:ext>
            </a:extLst>
          </p:cNvPr>
          <p:cNvSpPr/>
          <p:nvPr/>
        </p:nvSpPr>
        <p:spPr>
          <a:xfrm>
            <a:off x="13138247" y="6086782"/>
            <a:ext cx="1180649" cy="730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策略实施模块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C4D0D91-9E5A-7841-920E-EFCDD2F1DD29}"/>
              </a:ext>
            </a:extLst>
          </p:cNvPr>
          <p:cNvSpPr/>
          <p:nvPr/>
        </p:nvSpPr>
        <p:spPr>
          <a:xfrm>
            <a:off x="13146739" y="7211812"/>
            <a:ext cx="118064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数据库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模块</a:t>
            </a:r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5E92928E-06FD-7841-BBC5-87726E52B5C9}"/>
              </a:ext>
            </a:extLst>
          </p:cNvPr>
          <p:cNvCxnSpPr>
            <a:cxnSpLocks/>
            <a:stCxn id="133" idx="2"/>
            <a:endCxn id="140" idx="0"/>
          </p:cNvCxnSpPr>
          <p:nvPr/>
        </p:nvCxnSpPr>
        <p:spPr>
          <a:xfrm>
            <a:off x="13728572" y="6817294"/>
            <a:ext cx="8492" cy="394518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95795E22-FB4A-4E4D-985C-3BC7E1F1B496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8628391" y="6445597"/>
            <a:ext cx="619190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5473DF2A-94DC-2E4A-809F-DFE3680CAF84}"/>
              </a:ext>
            </a:extLst>
          </p:cNvPr>
          <p:cNvCxnSpPr>
            <a:cxnSpLocks/>
          </p:cNvCxnSpPr>
          <p:nvPr/>
        </p:nvCxnSpPr>
        <p:spPr>
          <a:xfrm flipH="1">
            <a:off x="8650552" y="6786602"/>
            <a:ext cx="592976" cy="459789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D2DEB54C-6F6E-844F-837C-0BA8555AB197}"/>
              </a:ext>
            </a:extLst>
          </p:cNvPr>
          <p:cNvCxnSpPr>
            <a:cxnSpLocks/>
            <a:stCxn id="133" idx="1"/>
            <a:endCxn id="21" idx="3"/>
          </p:cNvCxnSpPr>
          <p:nvPr/>
        </p:nvCxnSpPr>
        <p:spPr>
          <a:xfrm flipH="1">
            <a:off x="12490140" y="6452038"/>
            <a:ext cx="648107" cy="2459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矩形 180">
            <a:extLst>
              <a:ext uri="{FF2B5EF4-FFF2-40B4-BE49-F238E27FC236}">
                <a16:creationId xmlns:a16="http://schemas.microsoft.com/office/drawing/2014/main" id="{2A9D8513-D14D-A242-9DD6-7F7109D184BE}"/>
              </a:ext>
            </a:extLst>
          </p:cNvPr>
          <p:cNvSpPr/>
          <p:nvPr/>
        </p:nvSpPr>
        <p:spPr>
          <a:xfrm>
            <a:off x="11311757" y="7217374"/>
            <a:ext cx="1186011" cy="7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策略管理模块</a:t>
            </a:r>
          </a:p>
        </p:txBody>
      </p: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88F63110-37A5-1049-A0EF-B89A21A3A45F}"/>
              </a:ext>
            </a:extLst>
          </p:cNvPr>
          <p:cNvCxnSpPr>
            <a:cxnSpLocks/>
            <a:stCxn id="21" idx="2"/>
            <a:endCxn id="181" idx="0"/>
          </p:cNvCxnSpPr>
          <p:nvPr/>
        </p:nvCxnSpPr>
        <p:spPr>
          <a:xfrm>
            <a:off x="11897135" y="6815479"/>
            <a:ext cx="7628" cy="401895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63D2CA33-09C6-5249-BA20-7481BB14CB32}"/>
              </a:ext>
            </a:extLst>
          </p:cNvPr>
          <p:cNvCxnSpPr>
            <a:cxnSpLocks/>
            <a:stCxn id="8" idx="2"/>
            <a:endCxn id="54" idx="0"/>
          </p:cNvCxnSpPr>
          <p:nvPr/>
        </p:nvCxnSpPr>
        <p:spPr>
          <a:xfrm flipH="1">
            <a:off x="5569605" y="6795867"/>
            <a:ext cx="4789" cy="45810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4190E82-44F6-224F-99C5-7D7F9591AAE5}"/>
              </a:ext>
            </a:extLst>
          </p:cNvPr>
          <p:cNvCxnSpPr>
            <a:cxnSpLocks/>
            <a:stCxn id="54" idx="1"/>
            <a:endCxn id="56" idx="3"/>
          </p:cNvCxnSpPr>
          <p:nvPr/>
        </p:nvCxnSpPr>
        <p:spPr>
          <a:xfrm flipH="1">
            <a:off x="4403408" y="7603787"/>
            <a:ext cx="541346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D42F262E-7941-F84E-832B-DC94448E57A0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>
          <a:xfrm>
            <a:off x="3773241" y="6795867"/>
            <a:ext cx="5317" cy="45810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CA19C45E-24C1-084A-A607-040C0162ADC3}"/>
              </a:ext>
            </a:extLst>
          </p:cNvPr>
          <p:cNvSpPr/>
          <p:nvPr/>
        </p:nvSpPr>
        <p:spPr>
          <a:xfrm>
            <a:off x="4944754" y="7253969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处理模块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2AD2DF4-5E18-CC44-ADB4-2ABF79BA19BE}"/>
              </a:ext>
            </a:extLst>
          </p:cNvPr>
          <p:cNvSpPr/>
          <p:nvPr/>
        </p:nvSpPr>
        <p:spPr>
          <a:xfrm>
            <a:off x="3153707" y="7253969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本地存储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模块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2F05F09-D192-F44F-8E99-6CF15FBE0120}"/>
              </a:ext>
            </a:extLst>
          </p:cNvPr>
          <p:cNvSpPr/>
          <p:nvPr/>
        </p:nvSpPr>
        <p:spPr>
          <a:xfrm>
            <a:off x="3148390" y="6096232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用户交互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界面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992C5F2-EECF-BF44-98E7-4B4429B0885E}"/>
              </a:ext>
            </a:extLst>
          </p:cNvPr>
          <p:cNvCxnSpPr>
            <a:cxnSpLocks/>
          </p:cNvCxnSpPr>
          <p:nvPr/>
        </p:nvCxnSpPr>
        <p:spPr>
          <a:xfrm>
            <a:off x="4398092" y="6813428"/>
            <a:ext cx="546662" cy="440541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41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8B9F6CF0-E80B-A845-A885-98460DB013EF}"/>
              </a:ext>
            </a:extLst>
          </p:cNvPr>
          <p:cNvSpPr/>
          <p:nvPr/>
        </p:nvSpPr>
        <p:spPr>
          <a:xfrm>
            <a:off x="2266122" y="2263918"/>
            <a:ext cx="6533321" cy="4943061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901C02-8F55-FE49-96CE-F95C0CCC9A42}"/>
              </a:ext>
            </a:extLst>
          </p:cNvPr>
          <p:cNvSpPr/>
          <p:nvPr/>
        </p:nvSpPr>
        <p:spPr>
          <a:xfrm>
            <a:off x="2709665" y="6185292"/>
            <a:ext cx="554169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本地存储模块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957C91-9E78-4043-9F5B-881164E0D8BF}"/>
              </a:ext>
            </a:extLst>
          </p:cNvPr>
          <p:cNvSpPr/>
          <p:nvPr/>
        </p:nvSpPr>
        <p:spPr>
          <a:xfrm>
            <a:off x="2709665" y="2723000"/>
            <a:ext cx="2361400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服务器接口模块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373110-BAB3-3C47-988A-A79E2E2C1410}"/>
              </a:ext>
            </a:extLst>
          </p:cNvPr>
          <p:cNvSpPr/>
          <p:nvPr/>
        </p:nvSpPr>
        <p:spPr>
          <a:xfrm>
            <a:off x="5889964" y="2715810"/>
            <a:ext cx="2361400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用户交互界面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C1180-B0A6-2A4F-A358-7A20E83B4787}"/>
              </a:ext>
            </a:extLst>
          </p:cNvPr>
          <p:cNvSpPr/>
          <p:nvPr/>
        </p:nvSpPr>
        <p:spPr>
          <a:xfrm>
            <a:off x="2709440" y="4563023"/>
            <a:ext cx="329357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处理模块</a:t>
            </a:r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4F2DF258-28E1-8D4C-A247-3B36E80E5AAE}"/>
              </a:ext>
            </a:extLst>
          </p:cNvPr>
          <p:cNvSpPr/>
          <p:nvPr/>
        </p:nvSpPr>
        <p:spPr>
          <a:xfrm>
            <a:off x="7345920" y="3802036"/>
            <a:ext cx="265044" cy="22349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下箭头 11">
            <a:extLst>
              <a:ext uri="{FF2B5EF4-FFF2-40B4-BE49-F238E27FC236}">
                <a16:creationId xmlns:a16="http://schemas.microsoft.com/office/drawing/2014/main" id="{E436B68C-C8CC-484C-90DE-1CC087BD091A}"/>
              </a:ext>
            </a:extLst>
          </p:cNvPr>
          <p:cNvSpPr/>
          <p:nvPr/>
        </p:nvSpPr>
        <p:spPr>
          <a:xfrm>
            <a:off x="4221821" y="5334867"/>
            <a:ext cx="265044" cy="713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F146E553-7543-1846-8638-8C17D568AAC3}"/>
              </a:ext>
            </a:extLst>
          </p:cNvPr>
          <p:cNvSpPr/>
          <p:nvPr/>
        </p:nvSpPr>
        <p:spPr>
          <a:xfrm>
            <a:off x="3757843" y="3704105"/>
            <a:ext cx="265044" cy="713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上下箭头 15">
            <a:extLst>
              <a:ext uri="{FF2B5EF4-FFF2-40B4-BE49-F238E27FC236}">
                <a16:creationId xmlns:a16="http://schemas.microsoft.com/office/drawing/2014/main" id="{6F8BBFAD-76E5-4941-8FA2-EC572E18C375}"/>
              </a:ext>
            </a:extLst>
          </p:cNvPr>
          <p:cNvSpPr/>
          <p:nvPr/>
        </p:nvSpPr>
        <p:spPr>
          <a:xfrm rot="2864409">
            <a:off x="5551681" y="3725056"/>
            <a:ext cx="307706" cy="7955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04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2780490" y="158363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5448098" y="158363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400236" y="199887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7067844" y="199888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8724606" y="158363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7573059" y="1506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10344352" y="199887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1392214" y="158363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7086352" y="3048641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密钥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57971" y="241412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BFB13F-3D3E-7A4D-BBCA-1294404A86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257971" y="346388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504F4C-A5C8-6341-8B64-9E04BCC02A26}"/>
              </a:ext>
            </a:extLst>
          </p:cNvPr>
          <p:cNvCxnSpPr>
            <a:cxnSpLocks/>
          </p:cNvCxnSpPr>
          <p:nvPr/>
        </p:nvCxnSpPr>
        <p:spPr>
          <a:xfrm>
            <a:off x="8706098" y="346388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9534479" y="241412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89C90B-B575-9846-B7FA-13EB95339F03}"/>
              </a:ext>
            </a:extLst>
          </p:cNvPr>
          <p:cNvSpPr/>
          <p:nvPr/>
        </p:nvSpPr>
        <p:spPr>
          <a:xfrm>
            <a:off x="4601001" y="1506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6AFCD5-BDE0-C144-A10D-19158E5FDBC9}"/>
              </a:ext>
            </a:extLst>
          </p:cNvPr>
          <p:cNvSpPr/>
          <p:nvPr/>
        </p:nvSpPr>
        <p:spPr>
          <a:xfrm>
            <a:off x="10545117" y="1506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DF08D3-ECCA-364B-9684-8FD8F6CBAD9E}"/>
              </a:ext>
            </a:extLst>
          </p:cNvPr>
          <p:cNvSpPr txBox="1"/>
          <p:nvPr/>
        </p:nvSpPr>
        <p:spPr>
          <a:xfrm>
            <a:off x="7723425" y="4550735"/>
            <a:ext cx="12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sym</a:t>
            </a:r>
            <a:r>
              <a:rPr kumimoji="1" lang="en-US" altLang="zh-CN" dirty="0"/>
              <a:t>-crypto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A818F-FC4B-334C-80ED-69BC8F9D788B}"/>
              </a:ext>
            </a:extLst>
          </p:cNvPr>
          <p:cNvSpPr/>
          <p:nvPr/>
        </p:nvSpPr>
        <p:spPr>
          <a:xfrm>
            <a:off x="2659766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8EA8E2-53B9-1644-88AE-9D37AD91CD70}"/>
              </a:ext>
            </a:extLst>
          </p:cNvPr>
          <p:cNvSpPr/>
          <p:nvPr/>
        </p:nvSpPr>
        <p:spPr>
          <a:xfrm>
            <a:off x="5327374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BC20818-D432-7345-9482-68C467E114E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7951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0AFE9FE-03F3-704F-B278-9A39B4B4B79A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6947120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398C612-86C8-BB40-ADBB-5354A8BA9C5E}"/>
              </a:ext>
            </a:extLst>
          </p:cNvPr>
          <p:cNvSpPr/>
          <p:nvPr/>
        </p:nvSpPr>
        <p:spPr>
          <a:xfrm>
            <a:off x="8603882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859E08-F7E1-0945-82CA-8377F064E191}"/>
              </a:ext>
            </a:extLst>
          </p:cNvPr>
          <p:cNvSpPr/>
          <p:nvPr/>
        </p:nvSpPr>
        <p:spPr>
          <a:xfrm>
            <a:off x="741880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D65C753-5BA1-3A4A-B994-6732248E21D0}"/>
              </a:ext>
            </a:extLst>
          </p:cNvPr>
          <p:cNvCxnSpPr>
            <a:cxnSpLocks/>
          </p:cNvCxnSpPr>
          <p:nvPr/>
        </p:nvCxnSpPr>
        <p:spPr>
          <a:xfrm>
            <a:off x="10223628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D9BF1A77-95AD-C941-9515-AA95BDB765BF}"/>
              </a:ext>
            </a:extLst>
          </p:cNvPr>
          <p:cNvSpPr/>
          <p:nvPr/>
        </p:nvSpPr>
        <p:spPr>
          <a:xfrm>
            <a:off x="1127149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A25A87C-E261-5A46-A33D-555EF7F710EB}"/>
              </a:ext>
            </a:extLst>
          </p:cNvPr>
          <p:cNvSpPr/>
          <p:nvPr/>
        </p:nvSpPr>
        <p:spPr>
          <a:xfrm>
            <a:off x="5327374" y="7869647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接收方公钥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DF84BA2-2471-2145-993F-03214664875C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flipV="1">
            <a:off x="6137247" y="7028656"/>
            <a:ext cx="0" cy="84099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2DD46DC-2CAF-1D4B-AE42-B8EC20A536DA}"/>
              </a:ext>
            </a:extLst>
          </p:cNvPr>
          <p:cNvCxnSpPr>
            <a:cxnSpLocks/>
          </p:cNvCxnSpPr>
          <p:nvPr/>
        </p:nvCxnSpPr>
        <p:spPr>
          <a:xfrm flipV="1">
            <a:off x="9413755" y="7028657"/>
            <a:ext cx="0" cy="891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7254D9E-126E-9A42-AA40-490DCEC50ADD}"/>
              </a:ext>
            </a:extLst>
          </p:cNvPr>
          <p:cNvSpPr/>
          <p:nvPr/>
        </p:nvSpPr>
        <p:spPr>
          <a:xfrm>
            <a:off x="8603882" y="7869640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接收方私钥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53936A-E892-B440-9A43-93CD0B0D229C}"/>
              </a:ext>
            </a:extLst>
          </p:cNvPr>
          <p:cNvSpPr/>
          <p:nvPr/>
        </p:nvSpPr>
        <p:spPr>
          <a:xfrm>
            <a:off x="448027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C3A5F8F-4B0D-E044-8DB2-71A221F20767}"/>
              </a:ext>
            </a:extLst>
          </p:cNvPr>
          <p:cNvSpPr/>
          <p:nvPr/>
        </p:nvSpPr>
        <p:spPr>
          <a:xfrm>
            <a:off x="10424393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667BBAE-29EB-E442-8BE7-F29732ABA089}"/>
              </a:ext>
            </a:extLst>
          </p:cNvPr>
          <p:cNvSpPr txBox="1"/>
          <p:nvPr/>
        </p:nvSpPr>
        <p:spPr>
          <a:xfrm>
            <a:off x="7234871" y="9163026"/>
            <a:ext cx="134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asym</a:t>
            </a:r>
            <a:r>
              <a:rPr kumimoji="1" lang="en-US" altLang="zh-CN" dirty="0"/>
              <a:t>-crypto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653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94843D-80D9-D949-81B1-51B9C5B373B6}"/>
              </a:ext>
            </a:extLst>
          </p:cNvPr>
          <p:cNvSpPr/>
          <p:nvPr/>
        </p:nvSpPr>
        <p:spPr>
          <a:xfrm>
            <a:off x="2266122" y="2263918"/>
            <a:ext cx="6533321" cy="4495697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7C6CDB-A756-C844-93A6-9930A98D8A4E}"/>
              </a:ext>
            </a:extLst>
          </p:cNvPr>
          <p:cNvSpPr/>
          <p:nvPr/>
        </p:nvSpPr>
        <p:spPr>
          <a:xfrm>
            <a:off x="633093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区块链存储模块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87C57-BEEF-1A41-93BB-E721CCC9BC6D}"/>
              </a:ext>
            </a:extLst>
          </p:cNvPr>
          <p:cNvSpPr/>
          <p:nvPr/>
        </p:nvSpPr>
        <p:spPr>
          <a:xfrm>
            <a:off x="2709440" y="272300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客户端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接口模块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02DEB7-C23D-F446-BEC0-77719299DCA9}"/>
              </a:ext>
            </a:extLst>
          </p:cNvPr>
          <p:cNvSpPr/>
          <p:nvPr/>
        </p:nvSpPr>
        <p:spPr>
          <a:xfrm>
            <a:off x="6330930" y="271581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核心处理模块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644B6A-9838-9544-9F80-B45E15724945}"/>
              </a:ext>
            </a:extLst>
          </p:cNvPr>
          <p:cNvSpPr/>
          <p:nvPr/>
        </p:nvSpPr>
        <p:spPr>
          <a:xfrm>
            <a:off x="270944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共识模块</a:t>
            </a:r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22C677B6-26E6-C748-BF94-277CD2A0A3A8}"/>
              </a:ext>
            </a:extLst>
          </p:cNvPr>
          <p:cNvSpPr/>
          <p:nvPr/>
        </p:nvSpPr>
        <p:spPr>
          <a:xfrm>
            <a:off x="7158624" y="3802036"/>
            <a:ext cx="265044" cy="14991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80231AB5-D9C3-9445-93B2-886B2BE11993}"/>
              </a:ext>
            </a:extLst>
          </p:cNvPr>
          <p:cNvSpPr/>
          <p:nvPr/>
        </p:nvSpPr>
        <p:spPr>
          <a:xfrm rot="5400000">
            <a:off x="5355135" y="2496192"/>
            <a:ext cx="244497" cy="12912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103BA003-B4C6-5E47-94EB-B1E474423F96}"/>
              </a:ext>
            </a:extLst>
          </p:cNvPr>
          <p:cNvSpPr/>
          <p:nvPr/>
        </p:nvSpPr>
        <p:spPr>
          <a:xfrm rot="2605486">
            <a:off x="5359624" y="3403280"/>
            <a:ext cx="300017" cy="23186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D4F963-06A2-F44F-87AB-9EF4AD5C9A22}"/>
              </a:ext>
            </a:extLst>
          </p:cNvPr>
          <p:cNvSpPr txBox="1"/>
          <p:nvPr/>
        </p:nvSpPr>
        <p:spPr>
          <a:xfrm>
            <a:off x="4991608" y="246139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传输客户端</a:t>
            </a:r>
            <a:endParaRPr kumimoji="1" lang="en-US" altLang="zh-CN" sz="1400" dirty="0"/>
          </a:p>
          <a:p>
            <a:r>
              <a:rPr kumimoji="1" lang="zh-CN" altLang="en-US" sz="1400" dirty="0"/>
              <a:t>请求及回应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46FB14-BD84-0244-901A-183401B37451}"/>
              </a:ext>
            </a:extLst>
          </p:cNvPr>
          <p:cNvSpPr txBox="1"/>
          <p:nvPr/>
        </p:nvSpPr>
        <p:spPr>
          <a:xfrm>
            <a:off x="3001359" y="409441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将新区块数据发送给共识模块，</a:t>
            </a:r>
            <a:endParaRPr kumimoji="1" lang="en-US" altLang="zh-CN" sz="1400" dirty="0"/>
          </a:p>
          <a:p>
            <a:r>
              <a:rPr kumimoji="1" lang="zh-CN" altLang="en-US" sz="1400" dirty="0"/>
              <a:t>并根据共识结果处理区块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D1F94E-C2AB-0B4E-A788-0141A6B80337}"/>
              </a:ext>
            </a:extLst>
          </p:cNvPr>
          <p:cNvSpPr txBox="1"/>
          <p:nvPr/>
        </p:nvSpPr>
        <p:spPr>
          <a:xfrm>
            <a:off x="7417563" y="430097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访问并更新</a:t>
            </a:r>
            <a:endParaRPr kumimoji="1" lang="en-US" altLang="zh-CN" sz="1400" dirty="0"/>
          </a:p>
          <a:p>
            <a:r>
              <a:rPr kumimoji="1" lang="zh-CN" altLang="en-US" sz="1400" dirty="0"/>
              <a:t>存储数据</a:t>
            </a:r>
          </a:p>
        </p:txBody>
      </p:sp>
    </p:spTree>
    <p:extLst>
      <p:ext uri="{BB962C8B-B14F-4D97-AF65-F5344CB8AC3E}">
        <p14:creationId xmlns:p14="http://schemas.microsoft.com/office/powerpoint/2010/main" val="2423402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94843D-80D9-D949-81B1-51B9C5B373B6}"/>
              </a:ext>
            </a:extLst>
          </p:cNvPr>
          <p:cNvSpPr/>
          <p:nvPr/>
        </p:nvSpPr>
        <p:spPr>
          <a:xfrm>
            <a:off x="2266122" y="2263918"/>
            <a:ext cx="6533321" cy="4495697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7C6CDB-A756-C844-93A6-9930A98D8A4E}"/>
              </a:ext>
            </a:extLst>
          </p:cNvPr>
          <p:cNvSpPr/>
          <p:nvPr/>
        </p:nvSpPr>
        <p:spPr>
          <a:xfrm>
            <a:off x="633093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数据库模块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87C57-BEEF-1A41-93BB-E721CCC9BC6D}"/>
              </a:ext>
            </a:extLst>
          </p:cNvPr>
          <p:cNvSpPr/>
          <p:nvPr/>
        </p:nvSpPr>
        <p:spPr>
          <a:xfrm>
            <a:off x="2709440" y="272300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02DEB7-C23D-F446-BEC0-77719299DCA9}"/>
              </a:ext>
            </a:extLst>
          </p:cNvPr>
          <p:cNvSpPr/>
          <p:nvPr/>
        </p:nvSpPr>
        <p:spPr>
          <a:xfrm>
            <a:off x="6330930" y="271581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644B6A-9838-9544-9F80-B45E15724945}"/>
              </a:ext>
            </a:extLst>
          </p:cNvPr>
          <p:cNvSpPr/>
          <p:nvPr/>
        </p:nvSpPr>
        <p:spPr>
          <a:xfrm>
            <a:off x="270944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策略管理模块</a:t>
            </a:r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80231AB5-D9C3-9445-93B2-886B2BE11993}"/>
              </a:ext>
            </a:extLst>
          </p:cNvPr>
          <p:cNvSpPr/>
          <p:nvPr/>
        </p:nvSpPr>
        <p:spPr>
          <a:xfrm rot="5400000">
            <a:off x="5358153" y="2496094"/>
            <a:ext cx="244497" cy="12912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103BA003-B4C6-5E47-94EB-B1E474423F96}"/>
              </a:ext>
            </a:extLst>
          </p:cNvPr>
          <p:cNvSpPr/>
          <p:nvPr/>
        </p:nvSpPr>
        <p:spPr>
          <a:xfrm>
            <a:off x="3537133" y="3709939"/>
            <a:ext cx="265045" cy="16955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D4F963-06A2-F44F-87AB-9EF4AD5C9A22}"/>
              </a:ext>
            </a:extLst>
          </p:cNvPr>
          <p:cNvSpPr txBox="1"/>
          <p:nvPr/>
        </p:nvSpPr>
        <p:spPr>
          <a:xfrm>
            <a:off x="4612215" y="2559246"/>
            <a:ext cx="1736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策略实施模块根据决策模</a:t>
            </a:r>
            <a:endParaRPr kumimoji="1" lang="en-US" altLang="zh-CN" sz="1100" dirty="0"/>
          </a:p>
          <a:p>
            <a:r>
              <a:rPr kumimoji="1" lang="zh-CN" altLang="en-US" sz="1100" dirty="0"/>
              <a:t>块的判断对请求进行处理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F823A6-0E3B-554B-92D4-8C01585B7536}"/>
              </a:ext>
            </a:extLst>
          </p:cNvPr>
          <p:cNvSpPr txBox="1"/>
          <p:nvPr/>
        </p:nvSpPr>
        <p:spPr>
          <a:xfrm>
            <a:off x="3873338" y="4211684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策略管理模块根据策</a:t>
            </a:r>
            <a:endParaRPr kumimoji="1" lang="en-US" altLang="zh-CN" sz="1100" dirty="0"/>
          </a:p>
          <a:p>
            <a:r>
              <a:rPr kumimoji="1" lang="zh-CN" altLang="en-US" sz="1100" dirty="0"/>
              <a:t>略决策模块的请求返</a:t>
            </a:r>
            <a:endParaRPr kumimoji="1" lang="en-US" altLang="zh-CN" sz="1100" dirty="0"/>
          </a:p>
          <a:p>
            <a:r>
              <a:rPr kumimoji="1" lang="zh-CN" altLang="en-US" sz="1100" dirty="0"/>
              <a:t>回属性访问控制策略</a:t>
            </a:r>
            <a:endParaRPr kumimoji="1" lang="en-US" altLang="zh-CN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6AFEC9-3A9E-BE4D-BEFE-182AF85D349A}"/>
              </a:ext>
            </a:extLst>
          </p:cNvPr>
          <p:cNvSpPr txBox="1"/>
          <p:nvPr/>
        </p:nvSpPr>
        <p:spPr>
          <a:xfrm>
            <a:off x="7118031" y="4211684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策略实施模块对数</a:t>
            </a:r>
            <a:endParaRPr kumimoji="1" lang="en-US" altLang="zh-CN" sz="1100" dirty="0"/>
          </a:p>
          <a:p>
            <a:r>
              <a:rPr kumimoji="1" lang="zh-CN" altLang="en-US" sz="1100" dirty="0"/>
              <a:t>据库模块进行资源</a:t>
            </a:r>
            <a:endParaRPr kumimoji="1" lang="en-US" altLang="zh-CN" sz="1100" dirty="0"/>
          </a:p>
          <a:p>
            <a:r>
              <a:rPr kumimoji="1" lang="zh-CN" altLang="en-US" sz="1100" dirty="0"/>
              <a:t>访问更新等操作</a:t>
            </a:r>
            <a:endParaRPr kumimoji="1" lang="en-US" altLang="zh-CN" sz="1100" dirty="0"/>
          </a:p>
        </p:txBody>
      </p:sp>
      <p:sp>
        <p:nvSpPr>
          <p:cNvPr id="20" name="上下箭头 19">
            <a:extLst>
              <a:ext uri="{FF2B5EF4-FFF2-40B4-BE49-F238E27FC236}">
                <a16:creationId xmlns:a16="http://schemas.microsoft.com/office/drawing/2014/main" id="{F0BAE6DF-D462-4F49-AFC2-BB3442C19717}"/>
              </a:ext>
            </a:extLst>
          </p:cNvPr>
          <p:cNvSpPr/>
          <p:nvPr/>
        </p:nvSpPr>
        <p:spPr>
          <a:xfrm>
            <a:off x="6852986" y="3703862"/>
            <a:ext cx="265045" cy="16955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37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FCAD35-D1DC-6341-8D69-7F6A5637684F}"/>
              </a:ext>
            </a:extLst>
          </p:cNvPr>
          <p:cNvSpPr/>
          <p:nvPr/>
        </p:nvSpPr>
        <p:spPr>
          <a:xfrm>
            <a:off x="2738393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COMMIT</a:t>
            </a:r>
            <a:endParaRPr kumimoji="1" lang="zh-CN" altLang="en-US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8F9E2-FB13-184B-AD43-7FE3F727881F}"/>
              </a:ext>
            </a:extLst>
          </p:cNvPr>
          <p:cNvSpPr/>
          <p:nvPr/>
        </p:nvSpPr>
        <p:spPr>
          <a:xfrm>
            <a:off x="2738393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392346-EF48-9D4B-BB96-72E0D4A52AC8}"/>
              </a:ext>
            </a:extLst>
          </p:cNvPr>
          <p:cNvSpPr/>
          <p:nvPr/>
        </p:nvSpPr>
        <p:spPr>
          <a:xfrm>
            <a:off x="2738392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5F9D3-10D1-2142-A0CA-8C4773FAEF39}"/>
              </a:ext>
            </a:extLst>
          </p:cNvPr>
          <p:cNvSpPr/>
          <p:nvPr/>
        </p:nvSpPr>
        <p:spPr>
          <a:xfrm>
            <a:off x="2738393" y="5552444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AC4089-77BD-8547-9467-EAEAD6C79DB8}"/>
              </a:ext>
            </a:extLst>
          </p:cNvPr>
          <p:cNvSpPr/>
          <p:nvPr/>
        </p:nvSpPr>
        <p:spPr>
          <a:xfrm>
            <a:off x="2738392" y="6290550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5942E2-2D22-8645-AC5A-DF321C16A0E1}"/>
              </a:ext>
            </a:extLst>
          </p:cNvPr>
          <p:cNvSpPr/>
          <p:nvPr/>
        </p:nvSpPr>
        <p:spPr>
          <a:xfrm>
            <a:off x="7606726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PRE-PREPARE</a:t>
            </a:r>
            <a:endParaRPr kumimoji="1" lang="zh-CN" altLang="en-US" sz="1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7D4B4A-2644-D34E-9182-31E7C166C030}"/>
              </a:ext>
            </a:extLst>
          </p:cNvPr>
          <p:cNvSpPr/>
          <p:nvPr/>
        </p:nvSpPr>
        <p:spPr>
          <a:xfrm>
            <a:off x="7606726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AA23C8-D012-BB44-8E9C-69F699E59289}"/>
              </a:ext>
            </a:extLst>
          </p:cNvPr>
          <p:cNvSpPr/>
          <p:nvPr/>
        </p:nvSpPr>
        <p:spPr>
          <a:xfrm>
            <a:off x="7606725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82FAFF-B667-3242-8F49-9C0EB7A1EAA5}"/>
              </a:ext>
            </a:extLst>
          </p:cNvPr>
          <p:cNvSpPr/>
          <p:nvPr/>
        </p:nvSpPr>
        <p:spPr>
          <a:xfrm>
            <a:off x="7606726" y="5552444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区块数据：</a:t>
            </a:r>
            <a:r>
              <a:rPr kumimoji="1" lang="en-US" altLang="zh-CN" sz="1600" b="1" dirty="0"/>
              <a:t>block_json</a:t>
            </a:r>
            <a:endParaRPr kumimoji="1" lang="zh-CN" altLang="en-US" sz="16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BC7F10-9B00-B34E-B257-8FD9772616F3}"/>
              </a:ext>
            </a:extLst>
          </p:cNvPr>
          <p:cNvSpPr/>
          <p:nvPr/>
        </p:nvSpPr>
        <p:spPr>
          <a:xfrm>
            <a:off x="7606725" y="6290550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866EE3-AB36-094D-8589-EE9728453BCA}"/>
              </a:ext>
            </a:extLst>
          </p:cNvPr>
          <p:cNvSpPr/>
          <p:nvPr/>
        </p:nvSpPr>
        <p:spPr>
          <a:xfrm>
            <a:off x="7606724" y="776676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PREPARE</a:t>
            </a:r>
            <a:endParaRPr kumimoji="1" lang="zh-CN" altLang="en-US" sz="16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5ED1BD-5F12-9541-9768-73E58DAEB3EB}"/>
              </a:ext>
            </a:extLst>
          </p:cNvPr>
          <p:cNvSpPr/>
          <p:nvPr/>
        </p:nvSpPr>
        <p:spPr>
          <a:xfrm>
            <a:off x="7606724" y="8504869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612038-BB60-894C-B91F-301686E10F2F}"/>
              </a:ext>
            </a:extLst>
          </p:cNvPr>
          <p:cNvSpPr/>
          <p:nvPr/>
        </p:nvSpPr>
        <p:spPr>
          <a:xfrm>
            <a:off x="7606723" y="9242975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9B341F-A63A-0847-A093-D457E557250C}"/>
              </a:ext>
            </a:extLst>
          </p:cNvPr>
          <p:cNvSpPr/>
          <p:nvPr/>
        </p:nvSpPr>
        <p:spPr>
          <a:xfrm>
            <a:off x="7606724" y="9981081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8E85DB-616A-374F-8E68-AA1B656474FA}"/>
              </a:ext>
            </a:extLst>
          </p:cNvPr>
          <p:cNvSpPr/>
          <p:nvPr/>
        </p:nvSpPr>
        <p:spPr>
          <a:xfrm>
            <a:off x="7606723" y="10719187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0978FA-D1C2-9B4B-A828-C8454D36826E}"/>
              </a:ext>
            </a:extLst>
          </p:cNvPr>
          <p:cNvSpPr/>
          <p:nvPr/>
        </p:nvSpPr>
        <p:spPr>
          <a:xfrm>
            <a:off x="2738393" y="7778799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VIEW_CHANGE</a:t>
            </a:r>
            <a:endParaRPr kumimoji="1" lang="zh-CN" altLang="en-US" sz="16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BAFDB2-5035-8642-B5A8-C5D4078F7E99}"/>
              </a:ext>
            </a:extLst>
          </p:cNvPr>
          <p:cNvSpPr/>
          <p:nvPr/>
        </p:nvSpPr>
        <p:spPr>
          <a:xfrm>
            <a:off x="2738393" y="8516905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127801-62AB-AB48-BD62-8FEEDA984D64}"/>
              </a:ext>
            </a:extLst>
          </p:cNvPr>
          <p:cNvSpPr/>
          <p:nvPr/>
        </p:nvSpPr>
        <p:spPr>
          <a:xfrm>
            <a:off x="2738392" y="9255011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B0CF89-A656-414E-BBDB-472558FCA343}"/>
              </a:ext>
            </a:extLst>
          </p:cNvPr>
          <p:cNvSpPr/>
          <p:nvPr/>
        </p:nvSpPr>
        <p:spPr>
          <a:xfrm>
            <a:off x="2738393" y="9993117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更新视图编号：</a:t>
            </a:r>
            <a:r>
              <a:rPr kumimoji="1" lang="en-US" altLang="zh-CN" sz="1600" b="1" dirty="0"/>
              <a:t>v’</a:t>
            </a:r>
            <a:endParaRPr kumimoji="1" lang="zh-CN" altLang="en-US" sz="16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FE1E2C-A080-BA46-BF17-B30830D41526}"/>
              </a:ext>
            </a:extLst>
          </p:cNvPr>
          <p:cNvSpPr/>
          <p:nvPr/>
        </p:nvSpPr>
        <p:spPr>
          <a:xfrm>
            <a:off x="2738392" y="1073122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A9B459-09DD-1A42-83D1-A7DF8D3FE642}"/>
              </a:ext>
            </a:extLst>
          </p:cNvPr>
          <p:cNvSpPr/>
          <p:nvPr/>
        </p:nvSpPr>
        <p:spPr>
          <a:xfrm>
            <a:off x="2738391" y="1145729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716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0D9CCEB-5927-A74F-A897-EB374D4B44B6}"/>
              </a:ext>
            </a:extLst>
          </p:cNvPr>
          <p:cNvCxnSpPr>
            <a:cxnSpLocks/>
          </p:cNvCxnSpPr>
          <p:nvPr/>
        </p:nvCxnSpPr>
        <p:spPr>
          <a:xfrm flipV="1">
            <a:off x="531753" y="3154020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49B0DC5-8D3B-7A45-94BB-EC9618884A44}"/>
              </a:ext>
            </a:extLst>
          </p:cNvPr>
          <p:cNvCxnSpPr>
            <a:cxnSpLocks/>
          </p:cNvCxnSpPr>
          <p:nvPr/>
        </p:nvCxnSpPr>
        <p:spPr>
          <a:xfrm flipH="1" flipV="1">
            <a:off x="3020783" y="3404141"/>
            <a:ext cx="2256715" cy="30271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C90591-B744-9141-B034-FD632909224F}"/>
              </a:ext>
            </a:extLst>
          </p:cNvPr>
          <p:cNvGrpSpPr/>
          <p:nvPr/>
        </p:nvGrpSpPr>
        <p:grpSpPr>
          <a:xfrm>
            <a:off x="727750" y="4260554"/>
            <a:ext cx="3128625" cy="771604"/>
            <a:chOff x="2605536" y="4048282"/>
            <a:chExt cx="3128625" cy="771604"/>
          </a:xfrm>
        </p:grpSpPr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5697B964-71FD-664B-B04E-E12E36557034}"/>
                </a:ext>
              </a:extLst>
            </p:cNvPr>
            <p:cNvSpPr/>
            <p:nvPr/>
          </p:nvSpPr>
          <p:spPr>
            <a:xfrm>
              <a:off x="2605536" y="4434724"/>
              <a:ext cx="3128625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9B4B2F-203E-2240-9BBF-CF80F73B66BD}"/>
                </a:ext>
              </a:extLst>
            </p:cNvPr>
            <p:cNvSpPr txBox="1"/>
            <p:nvPr/>
          </p:nvSpPr>
          <p:spPr>
            <a:xfrm>
              <a:off x="2605536" y="404828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BlockPassTimer: 1.5s</a:t>
              </a:r>
              <a:endParaRPr kumimoji="1"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975D70-F9B4-4B4B-A519-C0AA3A2F848B}"/>
              </a:ext>
            </a:extLst>
          </p:cNvPr>
          <p:cNvGrpSpPr/>
          <p:nvPr/>
        </p:nvGrpSpPr>
        <p:grpSpPr>
          <a:xfrm>
            <a:off x="764064" y="3205119"/>
            <a:ext cx="2256717" cy="755774"/>
            <a:chOff x="2605536" y="4048282"/>
            <a:chExt cx="2256717" cy="755774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7F6D13EB-8585-F545-9AC6-6B79E28696D4}"/>
                </a:ext>
              </a:extLst>
            </p:cNvPr>
            <p:cNvSpPr/>
            <p:nvPr/>
          </p:nvSpPr>
          <p:spPr>
            <a:xfrm>
              <a:off x="2605536" y="4434724"/>
              <a:ext cx="225671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D972AD6-AB69-CA4B-9F7E-9E2766B29A49}"/>
                </a:ext>
              </a:extLst>
            </p:cNvPr>
            <p:cNvSpPr txBox="1"/>
            <p:nvPr/>
          </p:nvSpPr>
          <p:spPr>
            <a:xfrm>
              <a:off x="2605536" y="4048282"/>
              <a:ext cx="21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NullRequestTimer: 1s</a:t>
              </a:r>
              <a:endParaRPr kumimoji="1"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EF7187A-F72A-CF4F-9899-11C578332DCA}"/>
              </a:ext>
            </a:extLst>
          </p:cNvPr>
          <p:cNvGrpSpPr/>
          <p:nvPr/>
        </p:nvGrpSpPr>
        <p:grpSpPr>
          <a:xfrm>
            <a:off x="727750" y="5506817"/>
            <a:ext cx="4016818" cy="771604"/>
            <a:chOff x="2605536" y="4048282"/>
            <a:chExt cx="4016818" cy="771604"/>
          </a:xfrm>
        </p:grpSpPr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E9AE715F-6D60-E24C-B68E-F89833FA8161}"/>
                </a:ext>
              </a:extLst>
            </p:cNvPr>
            <p:cNvSpPr/>
            <p:nvPr/>
          </p:nvSpPr>
          <p:spPr>
            <a:xfrm>
              <a:off x="2605536" y="4434724"/>
              <a:ext cx="4016818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E260CC-26FF-E44D-8ACF-E9F6F64A721A}"/>
                </a:ext>
              </a:extLst>
            </p:cNvPr>
            <p:cNvSpPr txBox="1"/>
            <p:nvPr/>
          </p:nvSpPr>
          <p:spPr>
            <a:xfrm>
              <a:off x="2605536" y="4048282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ViewChangeTimer: 60s</a:t>
              </a:r>
              <a:endParaRPr kumimoji="1"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93E888-1428-CC4A-9ABC-24F5A40B2C30}"/>
              </a:ext>
            </a:extLst>
          </p:cNvPr>
          <p:cNvGrpSpPr/>
          <p:nvPr/>
        </p:nvGrpSpPr>
        <p:grpSpPr>
          <a:xfrm>
            <a:off x="727750" y="6743082"/>
            <a:ext cx="5636731" cy="771604"/>
            <a:chOff x="2605536" y="4048282"/>
            <a:chExt cx="5636731" cy="771604"/>
          </a:xfrm>
        </p:grpSpPr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8C6153E7-DEC0-8F4A-A943-DEB46B8ACD24}"/>
                </a:ext>
              </a:extLst>
            </p:cNvPr>
            <p:cNvSpPr/>
            <p:nvPr/>
          </p:nvSpPr>
          <p:spPr>
            <a:xfrm>
              <a:off x="2605536" y="4434723"/>
              <a:ext cx="5636731" cy="385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957780C-6374-D848-840A-BAF6A29410C9}"/>
                </a:ext>
              </a:extLst>
            </p:cNvPr>
            <p:cNvSpPr txBox="1"/>
            <p:nvPr/>
          </p:nvSpPr>
          <p:spPr>
            <a:xfrm>
              <a:off x="2605536" y="4048282"/>
              <a:ext cx="198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NewBlockTimer: 2s</a:t>
              </a:r>
              <a:endParaRPr kumimoji="1" lang="zh-CN" altLang="en-US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9301948-81BD-CF41-B24B-D433D1369C90}"/>
              </a:ext>
            </a:extLst>
          </p:cNvPr>
          <p:cNvSpPr txBox="1"/>
          <p:nvPr/>
        </p:nvSpPr>
        <p:spPr>
          <a:xfrm>
            <a:off x="3705213" y="3235038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ViewChangeResendTimer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44FD060-2991-8A4E-9549-23CDC4C01F39}"/>
              </a:ext>
            </a:extLst>
          </p:cNvPr>
          <p:cNvGrpSpPr/>
          <p:nvPr/>
        </p:nvGrpSpPr>
        <p:grpSpPr>
          <a:xfrm>
            <a:off x="4251521" y="3535217"/>
            <a:ext cx="1374107" cy="1342753"/>
            <a:chOff x="4373441" y="3565697"/>
            <a:chExt cx="1374107" cy="134275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2592ADA-B47F-9C40-BD15-E7D55D6CC3D3}"/>
                </a:ext>
              </a:extLst>
            </p:cNvPr>
            <p:cNvGrpSpPr/>
            <p:nvPr/>
          </p:nvGrpSpPr>
          <p:grpSpPr>
            <a:xfrm rot="9947459">
              <a:off x="4373441" y="3565697"/>
              <a:ext cx="1342753" cy="1342753"/>
              <a:chOff x="5441715" y="4620061"/>
              <a:chExt cx="1342753" cy="1342753"/>
            </a:xfrm>
          </p:grpSpPr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2765363F-D727-2C45-8850-6618696ABB95}"/>
                  </a:ext>
                </a:extLst>
              </p:cNvPr>
              <p:cNvSpPr/>
              <p:nvPr/>
            </p:nvSpPr>
            <p:spPr>
              <a:xfrm>
                <a:off x="5441715" y="4655579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空心弧 62">
                <a:extLst>
                  <a:ext uri="{FF2B5EF4-FFF2-40B4-BE49-F238E27FC236}">
                    <a16:creationId xmlns:a16="http://schemas.microsoft.com/office/drawing/2014/main" id="{17DCB466-983D-284B-8D4D-14FB6905546B}"/>
                  </a:ext>
                </a:extLst>
              </p:cNvPr>
              <p:cNvSpPr/>
              <p:nvPr/>
            </p:nvSpPr>
            <p:spPr>
              <a:xfrm rot="3299472">
                <a:off x="5472500" y="4668306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右箭头 65">
              <a:extLst>
                <a:ext uri="{FF2B5EF4-FFF2-40B4-BE49-F238E27FC236}">
                  <a16:creationId xmlns:a16="http://schemas.microsoft.com/office/drawing/2014/main" id="{AEEDF032-B6A5-B44A-9490-50CED84AA67E}"/>
                </a:ext>
              </a:extLst>
            </p:cNvPr>
            <p:cNvSpPr/>
            <p:nvPr/>
          </p:nvSpPr>
          <p:spPr>
            <a:xfrm rot="15192109">
              <a:off x="5285717" y="3730845"/>
              <a:ext cx="526318" cy="39734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4550366-589F-774E-B600-ADA710535271}"/>
              </a:ext>
            </a:extLst>
          </p:cNvPr>
          <p:cNvCxnSpPr>
            <a:cxnSpLocks/>
          </p:cNvCxnSpPr>
          <p:nvPr/>
        </p:nvCxnSpPr>
        <p:spPr>
          <a:xfrm flipV="1">
            <a:off x="6568690" y="3154020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1C97C308-CD45-DF4C-ABB8-608F114FF244}"/>
              </a:ext>
            </a:extLst>
          </p:cNvPr>
          <p:cNvCxnSpPr>
            <a:cxnSpLocks/>
          </p:cNvCxnSpPr>
          <p:nvPr/>
        </p:nvCxnSpPr>
        <p:spPr>
          <a:xfrm flipH="1" flipV="1">
            <a:off x="9242053" y="3420692"/>
            <a:ext cx="2256715" cy="30271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0C4B043-F128-F149-ACC3-B8D4F428D584}"/>
              </a:ext>
            </a:extLst>
          </p:cNvPr>
          <p:cNvGrpSpPr/>
          <p:nvPr/>
        </p:nvGrpSpPr>
        <p:grpSpPr>
          <a:xfrm>
            <a:off x="6949020" y="4277105"/>
            <a:ext cx="3128625" cy="771604"/>
            <a:chOff x="2605536" y="4048282"/>
            <a:chExt cx="3128625" cy="771604"/>
          </a:xfrm>
        </p:grpSpPr>
        <p:sp>
          <p:nvSpPr>
            <p:cNvPr id="113" name="右箭头 112">
              <a:extLst>
                <a:ext uri="{FF2B5EF4-FFF2-40B4-BE49-F238E27FC236}">
                  <a16:creationId xmlns:a16="http://schemas.microsoft.com/office/drawing/2014/main" id="{ACD676E5-4DC4-4142-B552-3BF8975B89DA}"/>
                </a:ext>
              </a:extLst>
            </p:cNvPr>
            <p:cNvSpPr/>
            <p:nvPr/>
          </p:nvSpPr>
          <p:spPr>
            <a:xfrm>
              <a:off x="2605536" y="4434724"/>
              <a:ext cx="3128625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193A799E-9EBF-2640-9949-0DD0F601E8A9}"/>
                </a:ext>
              </a:extLst>
            </p:cNvPr>
            <p:cNvSpPr txBox="1"/>
            <p:nvPr/>
          </p:nvSpPr>
          <p:spPr>
            <a:xfrm>
              <a:off x="2605536" y="404828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BlockPassTimer: 1.5s</a:t>
              </a:r>
              <a:endParaRPr kumimoji="1" lang="zh-CN" altLang="en-US" dirty="0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DBAE073-45CA-BC4C-88A9-31EC0FEA065C}"/>
              </a:ext>
            </a:extLst>
          </p:cNvPr>
          <p:cNvGrpSpPr/>
          <p:nvPr/>
        </p:nvGrpSpPr>
        <p:grpSpPr>
          <a:xfrm>
            <a:off x="6985334" y="3221670"/>
            <a:ext cx="2256717" cy="755774"/>
            <a:chOff x="2605536" y="4048282"/>
            <a:chExt cx="2256717" cy="755774"/>
          </a:xfrm>
        </p:grpSpPr>
        <p:sp>
          <p:nvSpPr>
            <p:cNvPr id="116" name="右箭头 115">
              <a:extLst>
                <a:ext uri="{FF2B5EF4-FFF2-40B4-BE49-F238E27FC236}">
                  <a16:creationId xmlns:a16="http://schemas.microsoft.com/office/drawing/2014/main" id="{2B4AAB6A-98D7-3140-AC6E-4AC15C4D291B}"/>
                </a:ext>
              </a:extLst>
            </p:cNvPr>
            <p:cNvSpPr/>
            <p:nvPr/>
          </p:nvSpPr>
          <p:spPr>
            <a:xfrm>
              <a:off x="2605536" y="4434724"/>
              <a:ext cx="225671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EB388F2-A22F-6B4C-9581-DB88EA44048F}"/>
                </a:ext>
              </a:extLst>
            </p:cNvPr>
            <p:cNvSpPr txBox="1"/>
            <p:nvPr/>
          </p:nvSpPr>
          <p:spPr>
            <a:xfrm>
              <a:off x="2605536" y="4048282"/>
              <a:ext cx="21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NullRequestTimer: 1s</a:t>
              </a:r>
              <a:endParaRPr kumimoji="1" lang="zh-CN" altLang="en-US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633BF25-AE75-F34F-A87F-CAAA7547BA10}"/>
              </a:ext>
            </a:extLst>
          </p:cNvPr>
          <p:cNvGrpSpPr/>
          <p:nvPr/>
        </p:nvGrpSpPr>
        <p:grpSpPr>
          <a:xfrm>
            <a:off x="6949020" y="5523368"/>
            <a:ext cx="4016818" cy="771604"/>
            <a:chOff x="2605536" y="4048282"/>
            <a:chExt cx="4016818" cy="771604"/>
          </a:xfrm>
        </p:grpSpPr>
        <p:sp>
          <p:nvSpPr>
            <p:cNvPr id="119" name="右箭头 118">
              <a:extLst>
                <a:ext uri="{FF2B5EF4-FFF2-40B4-BE49-F238E27FC236}">
                  <a16:creationId xmlns:a16="http://schemas.microsoft.com/office/drawing/2014/main" id="{B9A89133-649C-3341-AA8E-AB013A5428E9}"/>
                </a:ext>
              </a:extLst>
            </p:cNvPr>
            <p:cNvSpPr/>
            <p:nvPr/>
          </p:nvSpPr>
          <p:spPr>
            <a:xfrm>
              <a:off x="2605536" y="4434724"/>
              <a:ext cx="4016818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90B75219-6E74-554C-9D4B-358883A1775A}"/>
                </a:ext>
              </a:extLst>
            </p:cNvPr>
            <p:cNvSpPr txBox="1"/>
            <p:nvPr/>
          </p:nvSpPr>
          <p:spPr>
            <a:xfrm>
              <a:off x="2605536" y="4048282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ViewChangeTimer: 60s</a:t>
              </a:r>
              <a:endParaRPr kumimoji="1" lang="zh-CN" altLang="en-US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7F9FBB8-D19B-BE40-9065-F30B18DB786D}"/>
              </a:ext>
            </a:extLst>
          </p:cNvPr>
          <p:cNvGrpSpPr/>
          <p:nvPr/>
        </p:nvGrpSpPr>
        <p:grpSpPr>
          <a:xfrm>
            <a:off x="6949020" y="6759633"/>
            <a:ext cx="5636731" cy="771604"/>
            <a:chOff x="2605536" y="4048282"/>
            <a:chExt cx="5636731" cy="771604"/>
          </a:xfrm>
        </p:grpSpPr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0F8BC5A2-58E9-694F-8D6F-799A47E502AA}"/>
                </a:ext>
              </a:extLst>
            </p:cNvPr>
            <p:cNvSpPr/>
            <p:nvPr/>
          </p:nvSpPr>
          <p:spPr>
            <a:xfrm>
              <a:off x="2605536" y="4434723"/>
              <a:ext cx="5636731" cy="385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CCF2D9-FB57-C74B-AB64-9E87A11C92F2}"/>
                </a:ext>
              </a:extLst>
            </p:cNvPr>
            <p:cNvSpPr txBox="1"/>
            <p:nvPr/>
          </p:nvSpPr>
          <p:spPr>
            <a:xfrm>
              <a:off x="2605536" y="4048282"/>
              <a:ext cx="198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NewBlockTimer: 2s</a:t>
              </a:r>
              <a:endParaRPr kumimoji="1" lang="zh-CN" altLang="en-US" dirty="0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8F0C71D-06EB-124B-811E-EB6391675578}"/>
              </a:ext>
            </a:extLst>
          </p:cNvPr>
          <p:cNvSpPr txBox="1"/>
          <p:nvPr/>
        </p:nvSpPr>
        <p:spPr>
          <a:xfrm>
            <a:off x="9926483" y="3251589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ViewChangeResendTimer</a:t>
            </a:r>
            <a:endParaRPr kumimoji="1" lang="zh-CN" altLang="en-US" dirty="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361790C-2E5F-0444-8994-CF3755705356}"/>
              </a:ext>
            </a:extLst>
          </p:cNvPr>
          <p:cNvGrpSpPr/>
          <p:nvPr/>
        </p:nvGrpSpPr>
        <p:grpSpPr>
          <a:xfrm>
            <a:off x="10472791" y="3551768"/>
            <a:ext cx="1374107" cy="1342753"/>
            <a:chOff x="4373441" y="3565697"/>
            <a:chExt cx="1374107" cy="1342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387E035B-8223-C44D-9FD8-914541ABB351}"/>
                </a:ext>
              </a:extLst>
            </p:cNvPr>
            <p:cNvGrpSpPr/>
            <p:nvPr/>
          </p:nvGrpSpPr>
          <p:grpSpPr>
            <a:xfrm rot="9947459">
              <a:off x="4373441" y="3565697"/>
              <a:ext cx="1342753" cy="1342753"/>
              <a:chOff x="5441715" y="4620061"/>
              <a:chExt cx="1342753" cy="1342753"/>
            </a:xfrm>
          </p:grpSpPr>
          <p:sp>
            <p:nvSpPr>
              <p:cNvPr id="128" name="空心弧 127">
                <a:extLst>
                  <a:ext uri="{FF2B5EF4-FFF2-40B4-BE49-F238E27FC236}">
                    <a16:creationId xmlns:a16="http://schemas.microsoft.com/office/drawing/2014/main" id="{F136523D-797F-C542-AF21-91BE1668A886}"/>
                  </a:ext>
                </a:extLst>
              </p:cNvPr>
              <p:cNvSpPr/>
              <p:nvPr/>
            </p:nvSpPr>
            <p:spPr>
              <a:xfrm>
                <a:off x="5441715" y="4655579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空心弧 128">
                <a:extLst>
                  <a:ext uri="{FF2B5EF4-FFF2-40B4-BE49-F238E27FC236}">
                    <a16:creationId xmlns:a16="http://schemas.microsoft.com/office/drawing/2014/main" id="{08F29EC0-7872-8746-8837-9E8E810F11BF}"/>
                  </a:ext>
                </a:extLst>
              </p:cNvPr>
              <p:cNvSpPr/>
              <p:nvPr/>
            </p:nvSpPr>
            <p:spPr>
              <a:xfrm rot="3299472">
                <a:off x="5472500" y="4668306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右箭头 126">
              <a:extLst>
                <a:ext uri="{FF2B5EF4-FFF2-40B4-BE49-F238E27FC236}">
                  <a16:creationId xmlns:a16="http://schemas.microsoft.com/office/drawing/2014/main" id="{18FA7219-751E-0F4B-99E7-0D831EFD7EFA}"/>
                </a:ext>
              </a:extLst>
            </p:cNvPr>
            <p:cNvSpPr/>
            <p:nvPr/>
          </p:nvSpPr>
          <p:spPr>
            <a:xfrm rot="15192109">
              <a:off x="5285717" y="3730845"/>
              <a:ext cx="526318" cy="39734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698532B4-0761-334A-9962-6DC3708CAFFB}"/>
              </a:ext>
            </a:extLst>
          </p:cNvPr>
          <p:cNvCxnSpPr>
            <a:cxnSpLocks/>
          </p:cNvCxnSpPr>
          <p:nvPr/>
        </p:nvCxnSpPr>
        <p:spPr>
          <a:xfrm flipV="1">
            <a:off x="12789960" y="3170571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05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79243A-E14C-154D-A7AF-6DB3D2F0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500852"/>
            <a:ext cx="1264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1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9C349BF-0F2F-A74D-979F-9A3B81E238A2}"/>
              </a:ext>
            </a:extLst>
          </p:cNvPr>
          <p:cNvCxnSpPr>
            <a:cxnSpLocks/>
          </p:cNvCxnSpPr>
          <p:nvPr/>
        </p:nvCxnSpPr>
        <p:spPr>
          <a:xfrm>
            <a:off x="3009900" y="5828428"/>
            <a:ext cx="1485900" cy="103273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1989BB-D0FB-AA49-8B1F-847AA5B2D620}"/>
              </a:ext>
            </a:extLst>
          </p:cNvPr>
          <p:cNvCxnSpPr>
            <a:cxnSpLocks/>
          </p:cNvCxnSpPr>
          <p:nvPr/>
        </p:nvCxnSpPr>
        <p:spPr>
          <a:xfrm>
            <a:off x="2685871" y="686116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663D5D1-975E-C24D-9CFC-C687422B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1" y="1864189"/>
            <a:ext cx="5029200" cy="28067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AD43D1C-0747-0D45-AB32-13AE0EF35762}"/>
              </a:ext>
            </a:extLst>
          </p:cNvPr>
          <p:cNvCxnSpPr>
            <a:cxnSpLocks/>
          </p:cNvCxnSpPr>
          <p:nvPr/>
        </p:nvCxnSpPr>
        <p:spPr>
          <a:xfrm>
            <a:off x="2685871" y="790232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A3FD254-6CA2-6D4C-A450-EE80BE399B7C}"/>
              </a:ext>
            </a:extLst>
          </p:cNvPr>
          <p:cNvCxnSpPr>
            <a:cxnSpLocks/>
          </p:cNvCxnSpPr>
          <p:nvPr/>
        </p:nvCxnSpPr>
        <p:spPr>
          <a:xfrm>
            <a:off x="2685871" y="894348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D46C51-188E-C045-9984-AA55B252AA0F}"/>
              </a:ext>
            </a:extLst>
          </p:cNvPr>
          <p:cNvCxnSpPr>
            <a:cxnSpLocks/>
          </p:cNvCxnSpPr>
          <p:nvPr/>
        </p:nvCxnSpPr>
        <p:spPr>
          <a:xfrm>
            <a:off x="2685871" y="998464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3F9E1F5-909E-7A42-A02B-27BD13460004}"/>
              </a:ext>
            </a:extLst>
          </p:cNvPr>
          <p:cNvCxnSpPr>
            <a:cxnSpLocks/>
          </p:cNvCxnSpPr>
          <p:nvPr/>
        </p:nvCxnSpPr>
        <p:spPr>
          <a:xfrm>
            <a:off x="2685870" y="582000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CBEA6-79B0-E54A-BC87-B6874D03315B}"/>
              </a:ext>
            </a:extLst>
          </p:cNvPr>
          <p:cNvSpPr txBox="1"/>
          <p:nvPr/>
        </p:nvSpPr>
        <p:spPr>
          <a:xfrm>
            <a:off x="3199785" y="5284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请求阶段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B1958-3B97-D74F-ACD5-7D4836B14F08}"/>
              </a:ext>
            </a:extLst>
          </p:cNvPr>
          <p:cNvSpPr txBox="1"/>
          <p:nvPr/>
        </p:nvSpPr>
        <p:spPr>
          <a:xfrm>
            <a:off x="5023313" y="52844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预准备阶段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1E09F-140C-7641-ABBD-84EA4730FD90}"/>
              </a:ext>
            </a:extLst>
          </p:cNvPr>
          <p:cNvSpPr txBox="1"/>
          <p:nvPr/>
        </p:nvSpPr>
        <p:spPr>
          <a:xfrm>
            <a:off x="6908438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准备阶段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CB4C64-7853-5345-9514-CF6957DF9B3A}"/>
              </a:ext>
            </a:extLst>
          </p:cNvPr>
          <p:cNvSpPr txBox="1"/>
          <p:nvPr/>
        </p:nvSpPr>
        <p:spPr>
          <a:xfrm>
            <a:off x="8726872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承诺阶段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3A0972-86CA-D24F-8365-9F7CB905FFE7}"/>
              </a:ext>
            </a:extLst>
          </p:cNvPr>
          <p:cNvSpPr txBox="1"/>
          <p:nvPr/>
        </p:nvSpPr>
        <p:spPr>
          <a:xfrm>
            <a:off x="10494741" y="5271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回应阶段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8A394A-AA57-9047-A55A-6EFF45964E55}"/>
              </a:ext>
            </a:extLst>
          </p:cNvPr>
          <p:cNvSpPr txBox="1"/>
          <p:nvPr/>
        </p:nvSpPr>
        <p:spPr>
          <a:xfrm>
            <a:off x="1385051" y="5667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B165C-5DD4-624E-A8BB-33D8C20AB259}"/>
              </a:ext>
            </a:extLst>
          </p:cNvPr>
          <p:cNvSpPr txBox="1"/>
          <p:nvPr/>
        </p:nvSpPr>
        <p:spPr>
          <a:xfrm>
            <a:off x="1326540" y="669662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主节点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6F8EF1-0C9D-6A4D-817C-995234EE4FC6}"/>
              </a:ext>
            </a:extLst>
          </p:cNvPr>
          <p:cNvSpPr txBox="1"/>
          <p:nvPr/>
        </p:nvSpPr>
        <p:spPr>
          <a:xfrm>
            <a:off x="1326540" y="772545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D5A0BF-D13B-8746-A7E5-DD994AF64954}"/>
              </a:ext>
            </a:extLst>
          </p:cNvPr>
          <p:cNvSpPr txBox="1"/>
          <p:nvPr/>
        </p:nvSpPr>
        <p:spPr>
          <a:xfrm>
            <a:off x="1268031" y="875429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DC762C-3109-6540-82D1-DA80D3CBECCC}"/>
              </a:ext>
            </a:extLst>
          </p:cNvPr>
          <p:cNvSpPr txBox="1"/>
          <p:nvPr/>
        </p:nvSpPr>
        <p:spPr>
          <a:xfrm>
            <a:off x="1268030" y="978312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F336D60-4BDB-8B4F-8503-2981218A1ABE}"/>
              </a:ext>
            </a:extLst>
          </p:cNvPr>
          <p:cNvCxnSpPr>
            <a:cxnSpLocks/>
          </p:cNvCxnSpPr>
          <p:nvPr/>
        </p:nvCxnSpPr>
        <p:spPr>
          <a:xfrm>
            <a:off x="476754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A554CA0-E3CF-974A-961C-4668A51DD997}"/>
              </a:ext>
            </a:extLst>
          </p:cNvPr>
          <p:cNvCxnSpPr>
            <a:cxnSpLocks/>
          </p:cNvCxnSpPr>
          <p:nvPr/>
        </p:nvCxnSpPr>
        <p:spPr>
          <a:xfrm>
            <a:off x="6566631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ADAB742-DA1E-C94E-9496-FB1F996339B4}"/>
              </a:ext>
            </a:extLst>
          </p:cNvPr>
          <p:cNvCxnSpPr>
            <a:cxnSpLocks/>
          </p:cNvCxnSpPr>
          <p:nvPr/>
        </p:nvCxnSpPr>
        <p:spPr>
          <a:xfrm>
            <a:off x="8365718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6B87954-4A11-5B4B-BD5E-ACB90E04CCE8}"/>
              </a:ext>
            </a:extLst>
          </p:cNvPr>
          <p:cNvCxnSpPr>
            <a:cxnSpLocks/>
          </p:cNvCxnSpPr>
          <p:nvPr/>
        </p:nvCxnSpPr>
        <p:spPr>
          <a:xfrm>
            <a:off x="1016480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BA8058B-FABA-D14F-869A-05826E42E49B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104116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7544939-F5A2-BD4D-B5AE-33CC8E2C4D09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208232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FDD55F0-FAFD-E440-99CA-ECCAB754A640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310926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7317F39-EBA2-614C-96C2-1365E483A035}"/>
              </a:ext>
            </a:extLst>
          </p:cNvPr>
          <p:cNvCxnSpPr>
            <a:cxnSpLocks/>
          </p:cNvCxnSpPr>
          <p:nvPr/>
        </p:nvCxnSpPr>
        <p:spPr>
          <a:xfrm flipV="1">
            <a:off x="6771122" y="6868029"/>
            <a:ext cx="903995" cy="103429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FF3ED00-00B0-8447-AF20-E54DADFACEF7}"/>
              </a:ext>
            </a:extLst>
          </p:cNvPr>
          <p:cNvCxnSpPr>
            <a:cxnSpLocks/>
          </p:cNvCxnSpPr>
          <p:nvPr/>
        </p:nvCxnSpPr>
        <p:spPr>
          <a:xfrm flipV="1">
            <a:off x="6756383" y="6868030"/>
            <a:ext cx="1080963" cy="208858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41DC912-D098-1A4A-91BC-E6D429E27BC6}"/>
              </a:ext>
            </a:extLst>
          </p:cNvPr>
          <p:cNvCxnSpPr>
            <a:cxnSpLocks/>
          </p:cNvCxnSpPr>
          <p:nvPr/>
        </p:nvCxnSpPr>
        <p:spPr>
          <a:xfrm flipV="1">
            <a:off x="6766617" y="6868030"/>
            <a:ext cx="1235067" cy="310240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8CCEB49-380D-1949-BA7F-FE2DB6558854}"/>
              </a:ext>
            </a:extLst>
          </p:cNvPr>
          <p:cNvCxnSpPr>
            <a:cxnSpLocks/>
          </p:cNvCxnSpPr>
          <p:nvPr/>
        </p:nvCxnSpPr>
        <p:spPr>
          <a:xfrm>
            <a:off x="6771122" y="7909188"/>
            <a:ext cx="991200" cy="99907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EFDCB33-663B-974A-A3EF-E83A5E3279D4}"/>
              </a:ext>
            </a:extLst>
          </p:cNvPr>
          <p:cNvCxnSpPr>
            <a:cxnSpLocks/>
          </p:cNvCxnSpPr>
          <p:nvPr/>
        </p:nvCxnSpPr>
        <p:spPr>
          <a:xfrm>
            <a:off x="6771122" y="7902322"/>
            <a:ext cx="1038277" cy="206547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8141EA1-3296-D140-AAB0-1DF06DE7BE40}"/>
              </a:ext>
            </a:extLst>
          </p:cNvPr>
          <p:cNvCxnSpPr>
            <a:cxnSpLocks/>
          </p:cNvCxnSpPr>
          <p:nvPr/>
        </p:nvCxnSpPr>
        <p:spPr>
          <a:xfrm>
            <a:off x="6778235" y="8950346"/>
            <a:ext cx="905454" cy="102520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9955A8F-6BFB-2D4D-BCED-6A63545EF189}"/>
              </a:ext>
            </a:extLst>
          </p:cNvPr>
          <p:cNvCxnSpPr>
            <a:cxnSpLocks/>
          </p:cNvCxnSpPr>
          <p:nvPr/>
        </p:nvCxnSpPr>
        <p:spPr>
          <a:xfrm flipV="1">
            <a:off x="6778235" y="7942864"/>
            <a:ext cx="1124117" cy="202756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F31C5402-397A-7443-B3AA-0CCAF29D8BE1}"/>
              </a:ext>
            </a:extLst>
          </p:cNvPr>
          <p:cNvCxnSpPr>
            <a:cxnSpLocks/>
          </p:cNvCxnSpPr>
          <p:nvPr/>
        </p:nvCxnSpPr>
        <p:spPr>
          <a:xfrm flipV="1">
            <a:off x="6771122" y="8977158"/>
            <a:ext cx="990749" cy="99063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E9A247DD-9612-D645-BAC1-E00A6EB19280}"/>
              </a:ext>
            </a:extLst>
          </p:cNvPr>
          <p:cNvCxnSpPr>
            <a:cxnSpLocks/>
          </p:cNvCxnSpPr>
          <p:nvPr/>
        </p:nvCxnSpPr>
        <p:spPr>
          <a:xfrm flipV="1">
            <a:off x="6771122" y="7936000"/>
            <a:ext cx="991200" cy="99380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8247F08-94A9-E34B-9A42-64E603D01E14}"/>
              </a:ext>
            </a:extLst>
          </p:cNvPr>
          <p:cNvCxnSpPr>
            <a:cxnSpLocks/>
          </p:cNvCxnSpPr>
          <p:nvPr/>
        </p:nvCxnSpPr>
        <p:spPr>
          <a:xfrm flipV="1">
            <a:off x="8620412" y="6873349"/>
            <a:ext cx="941232" cy="102897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F00CA66D-066C-C74B-AAB3-1112F280E394}"/>
              </a:ext>
            </a:extLst>
          </p:cNvPr>
          <p:cNvCxnSpPr>
            <a:cxnSpLocks/>
          </p:cNvCxnSpPr>
          <p:nvPr/>
        </p:nvCxnSpPr>
        <p:spPr>
          <a:xfrm flipV="1">
            <a:off x="8612367" y="6885838"/>
            <a:ext cx="1072392" cy="205328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86545620-D463-774C-B94F-1A38A363F0C8}"/>
              </a:ext>
            </a:extLst>
          </p:cNvPr>
          <p:cNvCxnSpPr>
            <a:cxnSpLocks/>
          </p:cNvCxnSpPr>
          <p:nvPr/>
        </p:nvCxnSpPr>
        <p:spPr>
          <a:xfrm flipV="1">
            <a:off x="8656190" y="6895321"/>
            <a:ext cx="1172497" cy="307511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8BB614DA-92A1-E549-8796-1AB33FA1EFF0}"/>
              </a:ext>
            </a:extLst>
          </p:cNvPr>
          <p:cNvCxnSpPr>
            <a:cxnSpLocks/>
          </p:cNvCxnSpPr>
          <p:nvPr/>
        </p:nvCxnSpPr>
        <p:spPr>
          <a:xfrm>
            <a:off x="8620412" y="7900738"/>
            <a:ext cx="1064347" cy="9996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9344A81-3D69-CE44-BAE1-C1A1FFD67715}"/>
              </a:ext>
            </a:extLst>
          </p:cNvPr>
          <p:cNvCxnSpPr>
            <a:cxnSpLocks/>
          </p:cNvCxnSpPr>
          <p:nvPr/>
        </p:nvCxnSpPr>
        <p:spPr>
          <a:xfrm>
            <a:off x="8623300" y="7915829"/>
            <a:ext cx="1064054" cy="204684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28AC3FA6-7D17-6042-A10B-89399B8611B2}"/>
              </a:ext>
            </a:extLst>
          </p:cNvPr>
          <p:cNvCxnSpPr>
            <a:cxnSpLocks/>
          </p:cNvCxnSpPr>
          <p:nvPr/>
        </p:nvCxnSpPr>
        <p:spPr>
          <a:xfrm>
            <a:off x="8620412" y="8955971"/>
            <a:ext cx="941232" cy="101446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544396BE-5D19-A149-8FE2-F2CED02CB91C}"/>
              </a:ext>
            </a:extLst>
          </p:cNvPr>
          <p:cNvCxnSpPr>
            <a:cxnSpLocks/>
          </p:cNvCxnSpPr>
          <p:nvPr/>
        </p:nvCxnSpPr>
        <p:spPr>
          <a:xfrm flipV="1">
            <a:off x="8656190" y="7932925"/>
            <a:ext cx="1259623" cy="203447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D7BAF9A-A5F1-7949-83B8-AC4C84F64495}"/>
              </a:ext>
            </a:extLst>
          </p:cNvPr>
          <p:cNvCxnSpPr>
            <a:cxnSpLocks/>
          </p:cNvCxnSpPr>
          <p:nvPr/>
        </p:nvCxnSpPr>
        <p:spPr>
          <a:xfrm flipV="1">
            <a:off x="8653595" y="8986573"/>
            <a:ext cx="1047842" cy="101025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BE61C342-F0D0-2A46-8520-75AFE6421F30}"/>
              </a:ext>
            </a:extLst>
          </p:cNvPr>
          <p:cNvCxnSpPr>
            <a:cxnSpLocks/>
          </p:cNvCxnSpPr>
          <p:nvPr/>
        </p:nvCxnSpPr>
        <p:spPr>
          <a:xfrm flipV="1">
            <a:off x="8620412" y="7932925"/>
            <a:ext cx="1136842" cy="100883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23F2E6D-3B5B-6849-BC07-A15FD7237755}"/>
              </a:ext>
            </a:extLst>
          </p:cNvPr>
          <p:cNvCxnSpPr>
            <a:cxnSpLocks/>
          </p:cNvCxnSpPr>
          <p:nvPr/>
        </p:nvCxnSpPr>
        <p:spPr>
          <a:xfrm>
            <a:off x="8558003" y="6860269"/>
            <a:ext cx="1209872" cy="99737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8011B68F-95BF-FF4C-8AC2-CFF0CD49C708}"/>
              </a:ext>
            </a:extLst>
          </p:cNvPr>
          <p:cNvCxnSpPr>
            <a:cxnSpLocks/>
          </p:cNvCxnSpPr>
          <p:nvPr/>
        </p:nvCxnSpPr>
        <p:spPr>
          <a:xfrm>
            <a:off x="8584381" y="6868029"/>
            <a:ext cx="1226254" cy="204740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91433295-9FF1-B74C-AF10-AE4BF4E4E108}"/>
              </a:ext>
            </a:extLst>
          </p:cNvPr>
          <p:cNvCxnSpPr>
            <a:cxnSpLocks/>
          </p:cNvCxnSpPr>
          <p:nvPr/>
        </p:nvCxnSpPr>
        <p:spPr>
          <a:xfrm>
            <a:off x="8584381" y="6895320"/>
            <a:ext cx="1226254" cy="304878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3B3A455D-3E8B-3540-A30F-EBF31D9C05CA}"/>
              </a:ext>
            </a:extLst>
          </p:cNvPr>
          <p:cNvCxnSpPr>
            <a:cxnSpLocks/>
          </p:cNvCxnSpPr>
          <p:nvPr/>
        </p:nvCxnSpPr>
        <p:spPr>
          <a:xfrm flipV="1">
            <a:off x="10561734" y="5828428"/>
            <a:ext cx="1153164" cy="311333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12D81DEA-3161-C94A-A6C7-E22BFE8B0DF8}"/>
              </a:ext>
            </a:extLst>
          </p:cNvPr>
          <p:cNvCxnSpPr>
            <a:cxnSpLocks/>
          </p:cNvCxnSpPr>
          <p:nvPr/>
        </p:nvCxnSpPr>
        <p:spPr>
          <a:xfrm flipV="1">
            <a:off x="10561734" y="5828428"/>
            <a:ext cx="1312766" cy="414200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4D37C306-CAF7-7148-966F-A11B6037476E}"/>
              </a:ext>
            </a:extLst>
          </p:cNvPr>
          <p:cNvCxnSpPr>
            <a:cxnSpLocks/>
          </p:cNvCxnSpPr>
          <p:nvPr/>
        </p:nvCxnSpPr>
        <p:spPr>
          <a:xfrm flipV="1">
            <a:off x="10561734" y="5831571"/>
            <a:ext cx="1005226" cy="206785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CE50B8CE-E941-8947-93B1-F7961B07A619}"/>
              </a:ext>
            </a:extLst>
          </p:cNvPr>
          <p:cNvCxnSpPr>
            <a:cxnSpLocks/>
          </p:cNvCxnSpPr>
          <p:nvPr/>
        </p:nvCxnSpPr>
        <p:spPr>
          <a:xfrm flipV="1">
            <a:off x="10561734" y="5836420"/>
            <a:ext cx="830827" cy="102385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AC1C870-31EF-BD43-AC42-CC689F39478B}"/>
              </a:ext>
            </a:extLst>
          </p:cNvPr>
          <p:cNvSpPr txBox="1"/>
          <p:nvPr/>
        </p:nvSpPr>
        <p:spPr>
          <a:xfrm>
            <a:off x="7017488" y="11525693"/>
            <a:ext cx="57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Pbft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60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251387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1B536D-98F1-9F46-A4F2-F4B8D410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0" y="300951"/>
            <a:ext cx="7861300" cy="5232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B925A6-1358-8A41-A2CF-6710EAFD23B5}"/>
              </a:ext>
            </a:extLst>
          </p:cNvPr>
          <p:cNvSpPr/>
          <p:nvPr/>
        </p:nvSpPr>
        <p:spPr>
          <a:xfrm>
            <a:off x="2970866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572F08-6ED3-7F4C-81F1-077369399396}"/>
              </a:ext>
            </a:extLst>
          </p:cNvPr>
          <p:cNvSpPr/>
          <p:nvPr/>
        </p:nvSpPr>
        <p:spPr>
          <a:xfrm>
            <a:off x="6747317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策略实施点</a:t>
            </a:r>
            <a:r>
              <a:rPr kumimoji="1" lang="en-US" altLang="zh-CN" sz="1600" dirty="0"/>
              <a:t>PEP</a:t>
            </a:r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EC7FF-65FE-224F-831B-7950717EDC92}"/>
              </a:ext>
            </a:extLst>
          </p:cNvPr>
          <p:cNvSpPr/>
          <p:nvPr/>
        </p:nvSpPr>
        <p:spPr>
          <a:xfrm>
            <a:off x="10214659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72C54-A383-C648-A409-0F133A279BAC}"/>
              </a:ext>
            </a:extLst>
          </p:cNvPr>
          <p:cNvSpPr/>
          <p:nvPr/>
        </p:nvSpPr>
        <p:spPr>
          <a:xfrm>
            <a:off x="674731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策略决策点</a:t>
            </a:r>
            <a:r>
              <a:rPr kumimoji="1" lang="en-US" altLang="zh-CN" sz="1600" dirty="0"/>
              <a:t>PDP</a:t>
            </a:r>
            <a:endParaRPr kumimoji="1"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373819-8C48-0241-B377-0EEBF351E44A}"/>
              </a:ext>
            </a:extLst>
          </p:cNvPr>
          <p:cNvSpPr/>
          <p:nvPr/>
        </p:nvSpPr>
        <p:spPr>
          <a:xfrm>
            <a:off x="10214659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属性权威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08222-30EA-2846-8163-49B832B59796}"/>
              </a:ext>
            </a:extLst>
          </p:cNvPr>
          <p:cNvSpPr/>
          <p:nvPr/>
        </p:nvSpPr>
        <p:spPr>
          <a:xfrm>
            <a:off x="297086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策略管理点</a:t>
            </a:r>
            <a:r>
              <a:rPr kumimoji="1" lang="en-US" altLang="zh-CN" sz="1600" dirty="0"/>
              <a:t>PAP</a:t>
            </a:r>
            <a:endParaRPr kumimoji="1" lang="zh-CN" altLang="en-US" sz="16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E9DEF0-D727-334E-A5E3-8BC5B0FB453E}"/>
              </a:ext>
            </a:extLst>
          </p:cNvPr>
          <p:cNvCxnSpPr>
            <a:cxnSpLocks/>
          </p:cNvCxnSpPr>
          <p:nvPr/>
        </p:nvCxnSpPr>
        <p:spPr>
          <a:xfrm>
            <a:off x="4720093" y="6646179"/>
            <a:ext cx="20272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11A5A8-63D0-3D47-8343-88B192F99980}"/>
              </a:ext>
            </a:extLst>
          </p:cNvPr>
          <p:cNvSpPr txBox="1"/>
          <p:nvPr/>
        </p:nvSpPr>
        <p:spPr>
          <a:xfrm>
            <a:off x="5065893" y="61989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访问请求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354945-EB9C-D441-95AA-28B4C2F6C506}"/>
              </a:ext>
            </a:extLst>
          </p:cNvPr>
          <p:cNvCxnSpPr>
            <a:cxnSpLocks/>
          </p:cNvCxnSpPr>
          <p:nvPr/>
        </p:nvCxnSpPr>
        <p:spPr>
          <a:xfrm flipV="1">
            <a:off x="8496543" y="6802212"/>
            <a:ext cx="1718116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7F989-1C6C-2543-8F35-3E73242BEFD1}"/>
              </a:ext>
            </a:extLst>
          </p:cNvPr>
          <p:cNvSpPr txBox="1"/>
          <p:nvPr/>
        </p:nvSpPr>
        <p:spPr>
          <a:xfrm>
            <a:off x="8687790" y="639343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访问资源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3E12AC9-3D62-AD49-B247-9ECCBD788974}"/>
              </a:ext>
            </a:extLst>
          </p:cNvPr>
          <p:cNvCxnSpPr>
            <a:cxnSpLocks/>
          </p:cNvCxnSpPr>
          <p:nvPr/>
        </p:nvCxnSpPr>
        <p:spPr>
          <a:xfrm>
            <a:off x="7460825" y="7171266"/>
            <a:ext cx="0" cy="23679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2AC87E7-806A-434C-9C6B-2EC518583B2D}"/>
              </a:ext>
            </a:extLst>
          </p:cNvPr>
          <p:cNvCxnSpPr>
            <a:cxnSpLocks/>
          </p:cNvCxnSpPr>
          <p:nvPr/>
        </p:nvCxnSpPr>
        <p:spPr>
          <a:xfrm>
            <a:off x="7809866" y="7171266"/>
            <a:ext cx="0" cy="236798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D91707-CBD8-0143-9B44-396928E11F89}"/>
              </a:ext>
            </a:extLst>
          </p:cNvPr>
          <p:cNvCxnSpPr>
            <a:cxnSpLocks/>
          </p:cNvCxnSpPr>
          <p:nvPr/>
        </p:nvCxnSpPr>
        <p:spPr>
          <a:xfrm>
            <a:off x="8496543" y="6960378"/>
            <a:ext cx="2802346" cy="25750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B649DD-530A-0748-9F4E-300AC6B2801E}"/>
              </a:ext>
            </a:extLst>
          </p:cNvPr>
          <p:cNvSpPr txBox="1"/>
          <p:nvPr/>
        </p:nvSpPr>
        <p:spPr>
          <a:xfrm>
            <a:off x="5065893" y="6986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请求回应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DE3D4E-55EC-7243-8055-22D66192DB2A}"/>
              </a:ext>
            </a:extLst>
          </p:cNvPr>
          <p:cNvCxnSpPr>
            <a:cxnSpLocks/>
          </p:cNvCxnSpPr>
          <p:nvPr/>
        </p:nvCxnSpPr>
        <p:spPr>
          <a:xfrm>
            <a:off x="4720093" y="6908723"/>
            <a:ext cx="2027223" cy="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5" name="Picture 1" descr="page4image39596224">
            <a:extLst>
              <a:ext uri="{FF2B5EF4-FFF2-40B4-BE49-F238E27FC236}">
                <a16:creationId xmlns:a16="http://schemas.microsoft.com/office/drawing/2014/main" id="{17C0A37E-723B-D642-A301-E6506B5A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659" y="322078"/>
            <a:ext cx="4557800" cy="39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6E80ADF-E641-F943-8DD0-303E69AF9DBA}"/>
              </a:ext>
            </a:extLst>
          </p:cNvPr>
          <p:cNvSpPr txBox="1"/>
          <p:nvPr/>
        </p:nvSpPr>
        <p:spPr>
          <a:xfrm>
            <a:off x="9758342" y="782908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属性请求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CFD78CB-625A-004E-9F6A-D34EB961DD02}"/>
              </a:ext>
            </a:extLst>
          </p:cNvPr>
          <p:cNvCxnSpPr>
            <a:cxnSpLocks/>
          </p:cNvCxnSpPr>
          <p:nvPr/>
        </p:nvCxnSpPr>
        <p:spPr>
          <a:xfrm>
            <a:off x="8379038" y="7207055"/>
            <a:ext cx="2510000" cy="232842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3C8D97-E8ED-0A4F-8FBC-A9FD4682B2D0}"/>
              </a:ext>
            </a:extLst>
          </p:cNvPr>
          <p:cNvSpPr txBox="1"/>
          <p:nvPr/>
        </p:nvSpPr>
        <p:spPr>
          <a:xfrm>
            <a:off x="8842867" y="872309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属性回应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92464B-7DCC-3C49-A866-F835E494CC2C}"/>
              </a:ext>
            </a:extLst>
          </p:cNvPr>
          <p:cNvSpPr txBox="1"/>
          <p:nvPr/>
        </p:nvSpPr>
        <p:spPr>
          <a:xfrm>
            <a:off x="6091020" y="7997869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带属性的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访问请求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23CD1B-9371-E24C-BB6A-9543A7154FCA}"/>
              </a:ext>
            </a:extLst>
          </p:cNvPr>
          <p:cNvSpPr txBox="1"/>
          <p:nvPr/>
        </p:nvSpPr>
        <p:spPr>
          <a:xfrm>
            <a:off x="7848819" y="7997869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访问请</a:t>
            </a:r>
            <a:endParaRPr kumimoji="1" lang="en-US" altLang="zh-CN" dirty="0"/>
          </a:p>
          <a:p>
            <a:r>
              <a:rPr kumimoji="1" lang="zh-CN" altLang="en-US" dirty="0"/>
              <a:t>求回应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9F8C872-A7D1-B04E-B7E8-85C9996352BB}"/>
              </a:ext>
            </a:extLst>
          </p:cNvPr>
          <p:cNvCxnSpPr>
            <a:cxnSpLocks/>
          </p:cNvCxnSpPr>
          <p:nvPr/>
        </p:nvCxnSpPr>
        <p:spPr>
          <a:xfrm>
            <a:off x="4720093" y="9798017"/>
            <a:ext cx="2027223" cy="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1B7A29D-8BBB-904E-9A50-14BCC0B36B2D}"/>
              </a:ext>
            </a:extLst>
          </p:cNvPr>
          <p:cNvSpPr txBox="1"/>
          <p:nvPr/>
        </p:nvSpPr>
        <p:spPr>
          <a:xfrm>
            <a:off x="4829349" y="93508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访问策略查询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74230F-D9D6-AB4E-9B0D-CC727ED20A1C}"/>
              </a:ext>
            </a:extLst>
          </p:cNvPr>
          <p:cNvSpPr txBox="1"/>
          <p:nvPr/>
        </p:nvSpPr>
        <p:spPr>
          <a:xfrm>
            <a:off x="4829349" y="101384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访问策略回应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732D057-9890-9F4F-8469-1F9BF50E7D66}"/>
              </a:ext>
            </a:extLst>
          </p:cNvPr>
          <p:cNvCxnSpPr>
            <a:cxnSpLocks/>
          </p:cNvCxnSpPr>
          <p:nvPr/>
        </p:nvCxnSpPr>
        <p:spPr>
          <a:xfrm>
            <a:off x="4720093" y="10060560"/>
            <a:ext cx="2027223" cy="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02CE57A-36F7-F54B-9823-DCD264462939}"/>
              </a:ext>
            </a:extLst>
          </p:cNvPr>
          <p:cNvSpPr txBox="1"/>
          <p:nvPr/>
        </p:nvSpPr>
        <p:spPr>
          <a:xfrm>
            <a:off x="8293395" y="1112165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abac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29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590752"/>
            <a:ext cx="5423424" cy="41726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074E44-404D-F241-9DE5-2EFB75196709}"/>
              </a:ext>
            </a:extLst>
          </p:cNvPr>
          <p:cNvSpPr/>
          <p:nvPr/>
        </p:nvSpPr>
        <p:spPr>
          <a:xfrm>
            <a:off x="1148317" y="6018029"/>
            <a:ext cx="1714943" cy="4614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客户端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701DD-5F49-CB43-8FC8-22C13F62D8B7}"/>
              </a:ext>
            </a:extLst>
          </p:cNvPr>
          <p:cNvSpPr/>
          <p:nvPr/>
        </p:nvSpPr>
        <p:spPr>
          <a:xfrm>
            <a:off x="6747909" y="6018032"/>
            <a:ext cx="2782186" cy="119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资源所有者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895AEB-00F7-2F45-911F-D180C65D8CEF}"/>
              </a:ext>
            </a:extLst>
          </p:cNvPr>
          <p:cNvSpPr/>
          <p:nvPr/>
        </p:nvSpPr>
        <p:spPr>
          <a:xfrm>
            <a:off x="6747909" y="7729846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授权服务器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5BD610-632E-F04A-AC9C-6A8B9DF86445}"/>
              </a:ext>
            </a:extLst>
          </p:cNvPr>
          <p:cNvSpPr/>
          <p:nvPr/>
        </p:nvSpPr>
        <p:spPr>
          <a:xfrm>
            <a:off x="6747909" y="9441664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资源服务器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E3E514D-F6B6-0F40-99A1-74307FE5660B}"/>
              </a:ext>
            </a:extLst>
          </p:cNvPr>
          <p:cNvCxnSpPr>
            <a:cxnSpLocks/>
          </p:cNvCxnSpPr>
          <p:nvPr/>
        </p:nvCxnSpPr>
        <p:spPr>
          <a:xfrm>
            <a:off x="2863260" y="6400800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BC3951-BCE4-FF45-AB6A-B0B0FC0837AF}"/>
              </a:ext>
            </a:extLst>
          </p:cNvPr>
          <p:cNvSpPr txBox="1"/>
          <p:nvPr/>
        </p:nvSpPr>
        <p:spPr>
          <a:xfrm>
            <a:off x="4113319" y="597309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授权请求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B527BAA-DEF2-6942-9C89-D88598DA1A5A}"/>
              </a:ext>
            </a:extLst>
          </p:cNvPr>
          <p:cNvCxnSpPr>
            <a:cxnSpLocks/>
          </p:cNvCxnSpPr>
          <p:nvPr/>
        </p:nvCxnSpPr>
        <p:spPr>
          <a:xfrm>
            <a:off x="2863260" y="8126818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078FC30-4B9B-D24A-B20A-649A3D7664C8}"/>
              </a:ext>
            </a:extLst>
          </p:cNvPr>
          <p:cNvCxnSpPr>
            <a:cxnSpLocks/>
          </p:cNvCxnSpPr>
          <p:nvPr/>
        </p:nvCxnSpPr>
        <p:spPr>
          <a:xfrm>
            <a:off x="2863259" y="9828027"/>
            <a:ext cx="3856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77250CB-37D8-9B40-A48C-8C021DAB1DC1}"/>
              </a:ext>
            </a:extLst>
          </p:cNvPr>
          <p:cNvCxnSpPr>
            <a:cxnSpLocks/>
          </p:cNvCxnSpPr>
          <p:nvPr/>
        </p:nvCxnSpPr>
        <p:spPr>
          <a:xfrm>
            <a:off x="2863258" y="6829646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54EC2B-A74B-B54E-B13B-45EFF03A1508}"/>
              </a:ext>
            </a:extLst>
          </p:cNvPr>
          <p:cNvSpPr txBox="1"/>
          <p:nvPr/>
        </p:nvSpPr>
        <p:spPr>
          <a:xfrm>
            <a:off x="4141451" y="6888425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A9B05-9808-E248-8758-3DAF835AB09E}"/>
              </a:ext>
            </a:extLst>
          </p:cNvPr>
          <p:cNvSpPr txBox="1"/>
          <p:nvPr/>
        </p:nvSpPr>
        <p:spPr>
          <a:xfrm>
            <a:off x="4113319" y="769014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4BB3D-E9BE-314D-9045-4BF27CC3E2B0}"/>
              </a:ext>
            </a:extLst>
          </p:cNvPr>
          <p:cNvSpPr txBox="1"/>
          <p:nvPr/>
        </p:nvSpPr>
        <p:spPr>
          <a:xfrm>
            <a:off x="4113319" y="859748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访问凭证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83D6F1C-A310-A042-8914-46B48466458D}"/>
              </a:ext>
            </a:extLst>
          </p:cNvPr>
          <p:cNvCxnSpPr>
            <a:cxnSpLocks/>
          </p:cNvCxnSpPr>
          <p:nvPr/>
        </p:nvCxnSpPr>
        <p:spPr>
          <a:xfrm>
            <a:off x="2891392" y="8534400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8141AB1-D4A3-4148-B540-8CA1A47ED6F9}"/>
              </a:ext>
            </a:extLst>
          </p:cNvPr>
          <p:cNvCxnSpPr>
            <a:cxnSpLocks/>
          </p:cNvCxnSpPr>
          <p:nvPr/>
        </p:nvCxnSpPr>
        <p:spPr>
          <a:xfrm>
            <a:off x="2891392" y="10260419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CFFA31D-6B93-5147-8CA7-69B658664CF7}"/>
              </a:ext>
            </a:extLst>
          </p:cNvPr>
          <p:cNvSpPr txBox="1"/>
          <p:nvPr/>
        </p:nvSpPr>
        <p:spPr>
          <a:xfrm>
            <a:off x="4137773" y="942535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访问凭证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620216-7EB9-7445-B7C7-ED599144FFF6}"/>
              </a:ext>
            </a:extLst>
          </p:cNvPr>
          <p:cNvSpPr txBox="1"/>
          <p:nvPr/>
        </p:nvSpPr>
        <p:spPr>
          <a:xfrm>
            <a:off x="4137773" y="103326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返回资源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9F1B55-C58B-3744-B09C-CAAC0B6B95CB}"/>
              </a:ext>
            </a:extLst>
          </p:cNvPr>
          <p:cNvSpPr txBox="1"/>
          <p:nvPr/>
        </p:nvSpPr>
        <p:spPr>
          <a:xfrm>
            <a:off x="3848986" y="11589488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Oauth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5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43387B3E-B575-2148-B2F8-F40351367086}"/>
              </a:ext>
            </a:extLst>
          </p:cNvPr>
          <p:cNvSpPr/>
          <p:nvPr/>
        </p:nvSpPr>
        <p:spPr>
          <a:xfrm>
            <a:off x="6968705" y="8077837"/>
            <a:ext cx="4641268" cy="380935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FDA97B-C83F-3741-9D8C-D9FC7022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1" y="1309115"/>
            <a:ext cx="5307112" cy="3110756"/>
          </a:xfrm>
          <a:prstGeom prst="rect">
            <a:avLst/>
          </a:prstGeom>
        </p:spPr>
      </p:pic>
      <p:pic>
        <p:nvPicPr>
          <p:cNvPr id="12" name="图形 11" descr="笔记本电脑">
            <a:extLst>
              <a:ext uri="{FF2B5EF4-FFF2-40B4-BE49-F238E27FC236}">
                <a16:creationId xmlns:a16="http://schemas.microsoft.com/office/drawing/2014/main" id="{B7465A99-5D2E-9247-BCDD-392A0DEB6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540" y="5466075"/>
            <a:ext cx="914400" cy="914400"/>
          </a:xfrm>
          <a:prstGeom prst="rect">
            <a:avLst/>
          </a:prstGeom>
        </p:spPr>
      </p:pic>
      <p:pic>
        <p:nvPicPr>
          <p:cNvPr id="16" name="图形 15" descr="文档">
            <a:extLst>
              <a:ext uri="{FF2B5EF4-FFF2-40B4-BE49-F238E27FC236}">
                <a16:creationId xmlns:a16="http://schemas.microsoft.com/office/drawing/2014/main" id="{4FF40B58-6E13-FD42-A820-6FDFF1F8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696" y="10407773"/>
            <a:ext cx="914400" cy="914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58B7F6-3900-084B-98BF-EE719E0737F8}"/>
              </a:ext>
            </a:extLst>
          </p:cNvPr>
          <p:cNvSpPr txBox="1"/>
          <p:nvPr/>
        </p:nvSpPr>
        <p:spPr>
          <a:xfrm>
            <a:off x="3936908" y="57386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437FDD-826E-4D45-A497-E8B9E211D383}"/>
              </a:ext>
            </a:extLst>
          </p:cNvPr>
          <p:cNvSpPr txBox="1"/>
          <p:nvPr/>
        </p:nvSpPr>
        <p:spPr>
          <a:xfrm>
            <a:off x="9883640" y="57386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资源所有者</a:t>
            </a:r>
          </a:p>
        </p:txBody>
      </p:sp>
      <p:pic>
        <p:nvPicPr>
          <p:cNvPr id="20" name="图形 19" descr="监视器">
            <a:extLst>
              <a:ext uri="{FF2B5EF4-FFF2-40B4-BE49-F238E27FC236}">
                <a16:creationId xmlns:a16="http://schemas.microsoft.com/office/drawing/2014/main" id="{AD348685-9DF9-E047-8A1B-AD57233B4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4008" y="10407773"/>
            <a:ext cx="914400" cy="914400"/>
          </a:xfrm>
          <a:prstGeom prst="rect">
            <a:avLst/>
          </a:prstGeom>
        </p:spPr>
      </p:pic>
      <p:pic>
        <p:nvPicPr>
          <p:cNvPr id="22" name="图形 21" descr="Internet">
            <a:extLst>
              <a:ext uri="{FF2B5EF4-FFF2-40B4-BE49-F238E27FC236}">
                <a16:creationId xmlns:a16="http://schemas.microsoft.com/office/drawing/2014/main" id="{2DB4750E-C256-DA41-AB46-9DC4E04258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2141" y="5466075"/>
            <a:ext cx="914400" cy="914400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55DE79F-8B5D-6547-AB55-1029EFF3FFB0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76940" y="5923275"/>
            <a:ext cx="295520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5FE6A85-594C-BE4D-9F2E-91CC21AA69C9}"/>
              </a:ext>
            </a:extLst>
          </p:cNvPr>
          <p:cNvSpPr txBox="1"/>
          <p:nvPr/>
        </p:nvSpPr>
        <p:spPr>
          <a:xfrm>
            <a:off x="6693475" y="546607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授权请求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41A9712-EE7C-AD43-80A1-A43AD9A07CB4}"/>
              </a:ext>
            </a:extLst>
          </p:cNvPr>
          <p:cNvCxnSpPr>
            <a:cxnSpLocks/>
            <a:stCxn id="22" idx="2"/>
            <a:endCxn id="10" idx="0"/>
          </p:cNvCxnSpPr>
          <p:nvPr/>
        </p:nvCxnSpPr>
        <p:spPr>
          <a:xfrm flipH="1">
            <a:off x="9289339" y="6380475"/>
            <a:ext cx="2" cy="124016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6143D5C-0354-F341-9BF3-D5C7BE71D48C}"/>
              </a:ext>
            </a:extLst>
          </p:cNvPr>
          <p:cNvSpPr txBox="1"/>
          <p:nvPr/>
        </p:nvSpPr>
        <p:spPr>
          <a:xfrm>
            <a:off x="9436675" y="6900622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授权许可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E585EA4-AF3B-9A4C-A613-AF151BF40D93}"/>
              </a:ext>
            </a:extLst>
          </p:cNvPr>
          <p:cNvGrpSpPr/>
          <p:nvPr/>
        </p:nvGrpSpPr>
        <p:grpSpPr>
          <a:xfrm>
            <a:off x="8832139" y="7620637"/>
            <a:ext cx="914400" cy="953472"/>
            <a:chOff x="7679995" y="9394573"/>
            <a:chExt cx="914400" cy="95347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7600D54-4635-B84C-81BB-3A341C459695}"/>
                </a:ext>
              </a:extLst>
            </p:cNvPr>
            <p:cNvSpPr/>
            <p:nvPr/>
          </p:nvSpPr>
          <p:spPr>
            <a:xfrm>
              <a:off x="7679996" y="9655318"/>
              <a:ext cx="914399" cy="692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" name="图形 9" descr="计算机">
              <a:extLst>
                <a:ext uri="{FF2B5EF4-FFF2-40B4-BE49-F238E27FC236}">
                  <a16:creationId xmlns:a16="http://schemas.microsoft.com/office/drawing/2014/main" id="{87940C28-C978-C047-B553-70AC4429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5" y="939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8092323-61B9-304A-94DE-4E2FE0D2160B}"/>
              </a:ext>
            </a:extLst>
          </p:cNvPr>
          <p:cNvGrpSpPr/>
          <p:nvPr/>
        </p:nvGrpSpPr>
        <p:grpSpPr>
          <a:xfrm>
            <a:off x="10646203" y="8226242"/>
            <a:ext cx="914401" cy="914400"/>
            <a:chOff x="7679994" y="9457521"/>
            <a:chExt cx="914401" cy="9144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1D95CB6-9AB7-D141-8FBF-4C16A79CCC15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1" name="图形 50" descr="计算机">
              <a:extLst>
                <a:ext uri="{FF2B5EF4-FFF2-40B4-BE49-F238E27FC236}">
                  <a16:creationId xmlns:a16="http://schemas.microsoft.com/office/drawing/2014/main" id="{A887D800-B68B-EE43-8166-A51AC03A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FDB4705-65A8-F840-8A4E-7819AA25A1F0}"/>
              </a:ext>
            </a:extLst>
          </p:cNvPr>
          <p:cNvGrpSpPr/>
          <p:nvPr/>
        </p:nvGrpSpPr>
        <p:grpSpPr>
          <a:xfrm>
            <a:off x="11203792" y="9923604"/>
            <a:ext cx="914401" cy="914400"/>
            <a:chOff x="7679994" y="9457521"/>
            <a:chExt cx="914401" cy="9144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EDE2BE3-896C-AE43-952B-466A5091A9C7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4" name="图形 53" descr="计算机">
              <a:extLst>
                <a:ext uri="{FF2B5EF4-FFF2-40B4-BE49-F238E27FC236}">
                  <a16:creationId xmlns:a16="http://schemas.microsoft.com/office/drawing/2014/main" id="{2FD8DC14-7865-9C43-A3D8-2AD17463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0177E3-207B-324F-A455-826F7895DFE2}"/>
              </a:ext>
            </a:extLst>
          </p:cNvPr>
          <p:cNvGrpSpPr/>
          <p:nvPr/>
        </p:nvGrpSpPr>
        <p:grpSpPr>
          <a:xfrm>
            <a:off x="9870103" y="11245147"/>
            <a:ext cx="914401" cy="914400"/>
            <a:chOff x="7679994" y="9457521"/>
            <a:chExt cx="914401" cy="91440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C345565-4CB9-DB47-9012-FDE95414412A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7" name="图形 56" descr="计算机">
              <a:extLst>
                <a:ext uri="{FF2B5EF4-FFF2-40B4-BE49-F238E27FC236}">
                  <a16:creationId xmlns:a16="http://schemas.microsoft.com/office/drawing/2014/main" id="{6CEDB8FE-5E0B-A94F-A56A-AE002F8B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F4C64A8-9349-BB4B-9343-C49AE4E687E6}"/>
              </a:ext>
            </a:extLst>
          </p:cNvPr>
          <p:cNvGrpSpPr/>
          <p:nvPr/>
        </p:nvGrpSpPr>
        <p:grpSpPr>
          <a:xfrm>
            <a:off x="6944053" y="8323782"/>
            <a:ext cx="914401" cy="914400"/>
            <a:chOff x="7679994" y="9457521"/>
            <a:chExt cx="914401" cy="9144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7A3616E-B659-404D-B696-20B09A275602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9" name="图形 68" descr="计算机">
              <a:extLst>
                <a:ext uri="{FF2B5EF4-FFF2-40B4-BE49-F238E27FC236}">
                  <a16:creationId xmlns:a16="http://schemas.microsoft.com/office/drawing/2014/main" id="{491D66E2-BB6E-534A-9243-6E62A11B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BCA5E20-A0AA-2F48-800D-F32520B09ABD}"/>
              </a:ext>
            </a:extLst>
          </p:cNvPr>
          <p:cNvGrpSpPr/>
          <p:nvPr/>
        </p:nvGrpSpPr>
        <p:grpSpPr>
          <a:xfrm>
            <a:off x="6511503" y="9616916"/>
            <a:ext cx="914401" cy="914400"/>
            <a:chOff x="7679994" y="9457521"/>
            <a:chExt cx="914401" cy="91440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EDAB976-A84B-BC4C-A1CE-906D8A983C25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2" name="图形 71" descr="计算机">
              <a:extLst>
                <a:ext uri="{FF2B5EF4-FFF2-40B4-BE49-F238E27FC236}">
                  <a16:creationId xmlns:a16="http://schemas.microsoft.com/office/drawing/2014/main" id="{2A9AAA41-B786-C24F-9135-E5669CD5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0E62BCA-0228-B949-A34A-2D3A381A831C}"/>
              </a:ext>
            </a:extLst>
          </p:cNvPr>
          <p:cNvGrpSpPr/>
          <p:nvPr/>
        </p:nvGrpSpPr>
        <p:grpSpPr>
          <a:xfrm>
            <a:off x="7617232" y="11121195"/>
            <a:ext cx="914401" cy="914400"/>
            <a:chOff x="7679994" y="9457521"/>
            <a:chExt cx="914401" cy="91440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A706E81-54F3-9A45-B9BF-260D64D32DC5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5" name="图形 74" descr="计算机">
              <a:extLst>
                <a:ext uri="{FF2B5EF4-FFF2-40B4-BE49-F238E27FC236}">
                  <a16:creationId xmlns:a16="http://schemas.microsoft.com/office/drawing/2014/main" id="{4842DDA1-D443-BB4D-AA28-7A698902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20A0DD84-F343-114F-A1B4-9F2890A583F5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777659" y="6539868"/>
            <a:ext cx="1623594" cy="178391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A1EE7533-4500-D24F-B963-036124299AD1}"/>
              </a:ext>
            </a:extLst>
          </p:cNvPr>
          <p:cNvSpPr txBox="1"/>
          <p:nvPr/>
        </p:nvSpPr>
        <p:spPr>
          <a:xfrm>
            <a:off x="6664510" y="6702883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操作请求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6920F62-FC6D-A648-B766-AE91C3EA7B9D}"/>
              </a:ext>
            </a:extLst>
          </p:cNvPr>
          <p:cNvSpPr txBox="1"/>
          <p:nvPr/>
        </p:nvSpPr>
        <p:spPr>
          <a:xfrm>
            <a:off x="4889388" y="750971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返回结果</a:t>
            </a: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29005120-41C0-5641-BA78-C8587D1117B9}"/>
              </a:ext>
            </a:extLst>
          </p:cNvPr>
          <p:cNvCxnSpPr>
            <a:cxnSpLocks/>
          </p:cNvCxnSpPr>
          <p:nvPr/>
        </p:nvCxnSpPr>
        <p:spPr>
          <a:xfrm>
            <a:off x="5406976" y="6549722"/>
            <a:ext cx="1623594" cy="1783914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2F10BFF8-E8CC-8A4E-8844-9E6EF7003435}"/>
              </a:ext>
            </a:extLst>
          </p:cNvPr>
          <p:cNvCxnSpPr>
            <a:cxnSpLocks/>
            <a:stCxn id="10" idx="2"/>
            <a:endCxn id="57" idx="0"/>
          </p:cNvCxnSpPr>
          <p:nvPr/>
        </p:nvCxnSpPr>
        <p:spPr>
          <a:xfrm>
            <a:off x="9289339" y="8535037"/>
            <a:ext cx="1037964" cy="271011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AA5543E-7FAB-AE40-AFBA-B60FBCE4A160}"/>
              </a:ext>
            </a:extLst>
          </p:cNvPr>
          <p:cNvCxnSpPr>
            <a:cxnSpLocks/>
            <a:stCxn id="10" idx="2"/>
            <a:endCxn id="75" idx="0"/>
          </p:cNvCxnSpPr>
          <p:nvPr/>
        </p:nvCxnSpPr>
        <p:spPr>
          <a:xfrm flipH="1">
            <a:off x="8074432" y="8535037"/>
            <a:ext cx="1214907" cy="2586158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0A95C3EA-1545-874E-A46F-CF3E679FE2C4}"/>
              </a:ext>
            </a:extLst>
          </p:cNvPr>
          <p:cNvCxnSpPr>
            <a:cxnSpLocks/>
            <a:stCxn id="69" idx="3"/>
            <a:endCxn id="72" idx="3"/>
          </p:cNvCxnSpPr>
          <p:nvPr/>
        </p:nvCxnSpPr>
        <p:spPr>
          <a:xfrm flipH="1">
            <a:off x="7425903" y="8780982"/>
            <a:ext cx="432550" cy="1293134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ADA948BD-BC9F-7441-B4F2-541C9484BC0A}"/>
              </a:ext>
            </a:extLst>
          </p:cNvPr>
          <p:cNvCxnSpPr>
            <a:cxnSpLocks/>
            <a:stCxn id="51" idx="1"/>
            <a:endCxn id="72" idx="3"/>
          </p:cNvCxnSpPr>
          <p:nvPr/>
        </p:nvCxnSpPr>
        <p:spPr>
          <a:xfrm flipH="1">
            <a:off x="7425903" y="8683442"/>
            <a:ext cx="3220300" cy="1390674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446C08-2786-3445-AFDF-BA2B670FAF01}"/>
              </a:ext>
            </a:extLst>
          </p:cNvPr>
          <p:cNvCxnSpPr>
            <a:cxnSpLocks/>
            <a:stCxn id="51" idx="1"/>
            <a:endCxn id="75" idx="0"/>
          </p:cNvCxnSpPr>
          <p:nvPr/>
        </p:nvCxnSpPr>
        <p:spPr>
          <a:xfrm flipH="1">
            <a:off x="8074432" y="8683442"/>
            <a:ext cx="2571771" cy="243775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8B61F0BB-9DB7-494E-A60E-2F2517402622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327303" y="8683442"/>
            <a:ext cx="318900" cy="256170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20475AD0-1596-5C44-B602-62EF700642E8}"/>
              </a:ext>
            </a:extLst>
          </p:cNvPr>
          <p:cNvCxnSpPr>
            <a:cxnSpLocks/>
            <a:stCxn id="51" idx="1"/>
            <a:endCxn id="54" idx="1"/>
          </p:cNvCxnSpPr>
          <p:nvPr/>
        </p:nvCxnSpPr>
        <p:spPr>
          <a:xfrm>
            <a:off x="10646203" y="8683442"/>
            <a:ext cx="557589" cy="169736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5321B961-446C-7343-9C60-9F0B506A913E}"/>
              </a:ext>
            </a:extLst>
          </p:cNvPr>
          <p:cNvCxnSpPr>
            <a:cxnSpLocks/>
            <a:stCxn id="10" idx="2"/>
            <a:endCxn id="54" idx="1"/>
          </p:cNvCxnSpPr>
          <p:nvPr/>
        </p:nvCxnSpPr>
        <p:spPr>
          <a:xfrm>
            <a:off x="9289339" y="8535037"/>
            <a:ext cx="1914453" cy="1845767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50C0AD03-4B7E-8049-BA3F-AAAA8F42A246}"/>
              </a:ext>
            </a:extLst>
          </p:cNvPr>
          <p:cNvCxnSpPr>
            <a:cxnSpLocks/>
            <a:stCxn id="69" idx="3"/>
            <a:endCxn id="54" idx="1"/>
          </p:cNvCxnSpPr>
          <p:nvPr/>
        </p:nvCxnSpPr>
        <p:spPr>
          <a:xfrm>
            <a:off x="7858453" y="8780982"/>
            <a:ext cx="3345339" cy="159982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429D0AE4-D525-744E-A8BB-92B452B6ABEC}"/>
              </a:ext>
            </a:extLst>
          </p:cNvPr>
          <p:cNvCxnSpPr>
            <a:cxnSpLocks/>
            <a:stCxn id="72" idx="3"/>
            <a:endCxn id="54" idx="1"/>
          </p:cNvCxnSpPr>
          <p:nvPr/>
        </p:nvCxnSpPr>
        <p:spPr>
          <a:xfrm>
            <a:off x="7425903" y="10074116"/>
            <a:ext cx="3777889" cy="306688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537014FF-F42F-B644-B071-E15288A4BA37}"/>
              </a:ext>
            </a:extLst>
          </p:cNvPr>
          <p:cNvCxnSpPr>
            <a:cxnSpLocks/>
            <a:stCxn id="75" idx="0"/>
            <a:endCxn id="57" idx="0"/>
          </p:cNvCxnSpPr>
          <p:nvPr/>
        </p:nvCxnSpPr>
        <p:spPr>
          <a:xfrm>
            <a:off x="8074432" y="11121195"/>
            <a:ext cx="2252871" cy="12395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F126B81-DD97-8948-BD9D-C66532FF18B4}"/>
              </a:ext>
            </a:extLst>
          </p:cNvPr>
          <p:cNvCxnSpPr>
            <a:cxnSpLocks/>
            <a:stCxn id="72" idx="3"/>
            <a:endCxn id="57" idx="0"/>
          </p:cNvCxnSpPr>
          <p:nvPr/>
        </p:nvCxnSpPr>
        <p:spPr>
          <a:xfrm>
            <a:off x="7425903" y="10074116"/>
            <a:ext cx="2901400" cy="1171031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9987361-2467-0B4E-9FA7-6FB6B7737F59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>
          <a:xfrm>
            <a:off x="7425903" y="10074116"/>
            <a:ext cx="648529" cy="1047079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8B387597-83BE-594A-8991-9769B9443255}"/>
              </a:ext>
            </a:extLst>
          </p:cNvPr>
          <p:cNvCxnSpPr>
            <a:cxnSpLocks/>
            <a:stCxn id="69" idx="3"/>
            <a:endCxn id="10" idx="2"/>
          </p:cNvCxnSpPr>
          <p:nvPr/>
        </p:nvCxnSpPr>
        <p:spPr>
          <a:xfrm flipV="1">
            <a:off x="7858453" y="8535037"/>
            <a:ext cx="1430886" cy="24594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E0E987DD-CFA3-4D48-B27E-165CDC275F14}"/>
              </a:ext>
            </a:extLst>
          </p:cNvPr>
          <p:cNvCxnSpPr>
            <a:cxnSpLocks/>
            <a:stCxn id="51" idx="1"/>
            <a:endCxn id="10" idx="2"/>
          </p:cNvCxnSpPr>
          <p:nvPr/>
        </p:nvCxnSpPr>
        <p:spPr>
          <a:xfrm flipH="1" flipV="1">
            <a:off x="9289339" y="8535037"/>
            <a:ext cx="1356864" cy="14840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FF8A4F9F-E635-3B42-ACAE-568F2C9EED76}"/>
              </a:ext>
            </a:extLst>
          </p:cNvPr>
          <p:cNvCxnSpPr>
            <a:cxnSpLocks/>
            <a:stCxn id="51" idx="1"/>
            <a:endCxn id="69" idx="3"/>
          </p:cNvCxnSpPr>
          <p:nvPr/>
        </p:nvCxnSpPr>
        <p:spPr>
          <a:xfrm flipH="1">
            <a:off x="7858453" y="8683442"/>
            <a:ext cx="2787750" cy="9754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CF87A1BA-F9B7-6346-AE46-37C954137441}"/>
              </a:ext>
            </a:extLst>
          </p:cNvPr>
          <p:cNvCxnSpPr>
            <a:cxnSpLocks/>
            <a:stCxn id="57" idx="0"/>
            <a:endCxn id="54" idx="1"/>
          </p:cNvCxnSpPr>
          <p:nvPr/>
        </p:nvCxnSpPr>
        <p:spPr>
          <a:xfrm flipV="1">
            <a:off x="10327303" y="10380804"/>
            <a:ext cx="876489" cy="86434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7FCBF48C-E5DB-6049-ADB1-DEB8E5DDEECE}"/>
              </a:ext>
            </a:extLst>
          </p:cNvPr>
          <p:cNvCxnSpPr>
            <a:cxnSpLocks/>
            <a:stCxn id="69" idx="3"/>
            <a:endCxn id="57" idx="0"/>
          </p:cNvCxnSpPr>
          <p:nvPr/>
        </p:nvCxnSpPr>
        <p:spPr>
          <a:xfrm>
            <a:off x="7858453" y="8780982"/>
            <a:ext cx="2468850" cy="246416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BB00225D-787A-6F4A-8B31-A9A9D4CAEF5C}"/>
              </a:ext>
            </a:extLst>
          </p:cNvPr>
          <p:cNvCxnSpPr>
            <a:cxnSpLocks/>
            <a:stCxn id="39" idx="2"/>
            <a:endCxn id="72" idx="3"/>
          </p:cNvCxnSpPr>
          <p:nvPr/>
        </p:nvCxnSpPr>
        <p:spPr>
          <a:xfrm flipH="1">
            <a:off x="7425903" y="8574109"/>
            <a:ext cx="1863437" cy="1500007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69330F2-821F-F648-B78C-CDBE2342A7B3}"/>
              </a:ext>
            </a:extLst>
          </p:cNvPr>
          <p:cNvCxnSpPr>
            <a:cxnSpLocks/>
            <a:stCxn id="69" idx="3"/>
            <a:endCxn id="75" idx="0"/>
          </p:cNvCxnSpPr>
          <p:nvPr/>
        </p:nvCxnSpPr>
        <p:spPr>
          <a:xfrm>
            <a:off x="7858453" y="8780982"/>
            <a:ext cx="215979" cy="234021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60B88469-FC6F-664D-95EE-185E1C37591A}"/>
              </a:ext>
            </a:extLst>
          </p:cNvPr>
          <p:cNvCxnSpPr>
            <a:cxnSpLocks/>
            <a:stCxn id="75" idx="0"/>
            <a:endCxn id="54" idx="1"/>
          </p:cNvCxnSpPr>
          <p:nvPr/>
        </p:nvCxnSpPr>
        <p:spPr>
          <a:xfrm flipV="1">
            <a:off x="8074432" y="10380804"/>
            <a:ext cx="3129360" cy="740391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CFA98998-8869-A041-B247-8D34395B4CB4}"/>
              </a:ext>
            </a:extLst>
          </p:cNvPr>
          <p:cNvSpPr txBox="1"/>
          <p:nvPr/>
        </p:nvSpPr>
        <p:spPr>
          <a:xfrm>
            <a:off x="11906269" y="8671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联盟网络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8CDAF62-26B5-CF47-9AF7-ECA5567F7D61}"/>
              </a:ext>
            </a:extLst>
          </p:cNvPr>
          <p:cNvSpPr txBox="1"/>
          <p:nvPr/>
        </p:nvSpPr>
        <p:spPr>
          <a:xfrm>
            <a:off x="3446025" y="94528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区块链节点</a:t>
            </a:r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C10C3CFD-A780-4845-81B4-5AB78F236009}"/>
              </a:ext>
            </a:extLst>
          </p:cNvPr>
          <p:cNvSpPr/>
          <p:nvPr/>
        </p:nvSpPr>
        <p:spPr>
          <a:xfrm>
            <a:off x="2270780" y="10003765"/>
            <a:ext cx="3689318" cy="199971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C213F3B2-A2B1-5448-B229-D60C82B1FF90}"/>
              </a:ext>
            </a:extLst>
          </p:cNvPr>
          <p:cNvSpPr txBox="1"/>
          <p:nvPr/>
        </p:nvSpPr>
        <p:spPr>
          <a:xfrm>
            <a:off x="2522482" y="115071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资源服务器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1980A1D-F50F-9148-B4CD-1355C5BEFDC6}"/>
              </a:ext>
            </a:extLst>
          </p:cNvPr>
          <p:cNvSpPr txBox="1"/>
          <p:nvPr/>
        </p:nvSpPr>
        <p:spPr>
          <a:xfrm>
            <a:off x="4430327" y="114957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授权服务器</a:t>
            </a:r>
          </a:p>
        </p:txBody>
      </p: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5BE47F0B-73D6-3A4C-A810-B06B8107268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3649096" y="10864973"/>
            <a:ext cx="954912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C7412D46-7565-FA43-AB77-F3903956BC78}"/>
              </a:ext>
            </a:extLst>
          </p:cNvPr>
          <p:cNvCxnSpPr>
            <a:cxnSpLocks/>
          </p:cNvCxnSpPr>
          <p:nvPr/>
        </p:nvCxnSpPr>
        <p:spPr>
          <a:xfrm>
            <a:off x="5759620" y="10017923"/>
            <a:ext cx="2772012" cy="1142344"/>
          </a:xfrm>
          <a:prstGeom prst="straightConnector1">
            <a:avLst/>
          </a:prstGeom>
          <a:ln w="31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AD6E887E-CAEA-734C-A64E-7DE16253A4D7}"/>
              </a:ext>
            </a:extLst>
          </p:cNvPr>
          <p:cNvSpPr/>
          <p:nvPr/>
        </p:nvSpPr>
        <p:spPr>
          <a:xfrm>
            <a:off x="7473137" y="11134653"/>
            <a:ext cx="1100759" cy="8862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80730E2C-0F32-794D-8FDE-EED00CCC2334}"/>
              </a:ext>
            </a:extLst>
          </p:cNvPr>
          <p:cNvCxnSpPr>
            <a:cxnSpLocks/>
            <a:stCxn id="147" idx="2"/>
            <a:endCxn id="157" idx="2"/>
          </p:cNvCxnSpPr>
          <p:nvPr/>
        </p:nvCxnSpPr>
        <p:spPr>
          <a:xfrm>
            <a:off x="4115439" y="12003479"/>
            <a:ext cx="3908078" cy="17402"/>
          </a:xfrm>
          <a:prstGeom prst="straightConnector1">
            <a:avLst/>
          </a:prstGeom>
          <a:ln w="63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402F2FB-5BBB-9548-964E-AA119ACF54F3}"/>
              </a:ext>
            </a:extLst>
          </p:cNvPr>
          <p:cNvSpPr txBox="1"/>
          <p:nvPr/>
        </p:nvSpPr>
        <p:spPr>
          <a:xfrm>
            <a:off x="11907156" y="952136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共识过程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AA8B57F-0706-EB46-9E9F-5E14AA95A53B}"/>
              </a:ext>
            </a:extLst>
          </p:cNvPr>
          <p:cNvSpPr txBox="1"/>
          <p:nvPr/>
        </p:nvSpPr>
        <p:spPr>
          <a:xfrm>
            <a:off x="7907628" y="12544023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73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34119</TotalTime>
  <Words>1967</Words>
  <Application>Microsoft Macintosh PowerPoint</Application>
  <PresentationFormat>自定义</PresentationFormat>
  <Paragraphs>682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第二章</vt:lpstr>
      <vt:lpstr>PowerPoint 演示文稿</vt:lpstr>
      <vt:lpstr>PowerPoint 演示文稿</vt:lpstr>
      <vt:lpstr>PowerPoint 演示文稿</vt:lpstr>
      <vt:lpstr>PowerPoint 演示文稿</vt:lpstr>
      <vt:lpstr>第三章</vt:lpstr>
      <vt:lpstr>PowerPoint 演示文稿</vt:lpstr>
      <vt:lpstr>PowerPoint 演示文稿</vt:lpstr>
      <vt:lpstr>PowerPoint 演示文稿</vt:lpstr>
      <vt:lpstr>第五章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</vt:lpstr>
      <vt:lpstr>PowerPoint 演示文稿</vt:lpstr>
      <vt:lpstr>第七章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618</cp:revision>
  <dcterms:created xsi:type="dcterms:W3CDTF">2019-07-09T02:32:19Z</dcterms:created>
  <dcterms:modified xsi:type="dcterms:W3CDTF">2020-05-10T01:47:58Z</dcterms:modified>
</cp:coreProperties>
</file>